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4" r:id="rId2"/>
    <p:sldId id="292" r:id="rId3"/>
    <p:sldId id="262" r:id="rId4"/>
    <p:sldId id="257" r:id="rId5"/>
    <p:sldId id="260" r:id="rId6"/>
    <p:sldId id="263" r:id="rId7"/>
    <p:sldId id="266" r:id="rId8"/>
    <p:sldId id="267" r:id="rId9"/>
    <p:sldId id="268" r:id="rId10"/>
    <p:sldId id="286" r:id="rId11"/>
    <p:sldId id="287" r:id="rId12"/>
    <p:sldId id="288" r:id="rId13"/>
    <p:sldId id="282" r:id="rId14"/>
    <p:sldId id="290" r:id="rId15"/>
    <p:sldId id="291" r:id="rId16"/>
    <p:sldId id="270" r:id="rId17"/>
    <p:sldId id="285" r:id="rId18"/>
    <p:sldId id="298" r:id="rId19"/>
    <p:sldId id="301" r:id="rId20"/>
    <p:sldId id="271" r:id="rId21"/>
    <p:sldId id="299" r:id="rId22"/>
    <p:sldId id="302" r:id="rId23"/>
    <p:sldId id="272" r:id="rId24"/>
    <p:sldId id="273" r:id="rId25"/>
    <p:sldId id="276" r:id="rId26"/>
    <p:sldId id="269" r:id="rId27"/>
    <p:sldId id="277" r:id="rId28"/>
    <p:sldId id="297" r:id="rId29"/>
    <p:sldId id="300" r:id="rId30"/>
    <p:sldId id="279" r:id="rId31"/>
    <p:sldId id="280" r:id="rId32"/>
    <p:sldId id="305" r:id="rId33"/>
    <p:sldId id="296" r:id="rId34"/>
    <p:sldId id="294" r:id="rId35"/>
    <p:sldId id="284" r:id="rId36"/>
    <p:sldId id="30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2" autoAdjust="0"/>
    <p:restoredTop sz="94660"/>
  </p:normalViewPr>
  <p:slideViewPr>
    <p:cSldViewPr snapToGrid="0">
      <p:cViewPr varScale="1">
        <p:scale>
          <a:sx n="92" d="100"/>
          <a:sy n="92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E0A8D-2F4E-4535-83CE-44554D91656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8C191D-EB24-4499-8FE6-9882F09F95FB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Консультирование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C2C3E959-3F5C-409A-AFDA-A43B9AF6D9ED}" type="parTrans" cxnId="{D061D97D-A281-411A-8295-548C6C7F25DD}">
      <dgm:prSet/>
      <dgm:spPr/>
      <dgm:t>
        <a:bodyPr/>
        <a:lstStyle/>
        <a:p>
          <a:endParaRPr lang="ru-RU"/>
        </a:p>
      </dgm:t>
    </dgm:pt>
    <dgm:pt modelId="{2876C62B-D50A-4D51-AD6D-AC0A5F60496B}" type="sibTrans" cxnId="{D061D97D-A281-411A-8295-548C6C7F25DD}">
      <dgm:prSet/>
      <dgm:spPr/>
      <dgm:t>
        <a:bodyPr/>
        <a:lstStyle/>
        <a:p>
          <a:endParaRPr lang="ru-RU"/>
        </a:p>
      </dgm:t>
    </dgm:pt>
    <dgm:pt modelId="{7E8F6E8C-58D2-42BE-B774-34A2605E2D2D}">
      <dgm:prSet phldrT="[Текст]" custT="1"/>
      <dgm:spPr/>
      <dgm:t>
        <a:bodyPr/>
        <a:lstStyle/>
        <a:p>
          <a:r>
            <a:rPr lang="ru-RU" sz="2600" b="1" dirty="0" smtClean="0">
              <a:solidFill>
                <a:schemeClr val="accent1">
                  <a:lumMod val="50000"/>
                </a:schemeClr>
              </a:solidFill>
            </a:rPr>
            <a:t>Психологическая помощь</a:t>
          </a:r>
          <a:endParaRPr lang="ru-RU" sz="2600" b="1" dirty="0">
            <a:solidFill>
              <a:schemeClr val="accent1">
                <a:lumMod val="50000"/>
              </a:schemeClr>
            </a:solidFill>
          </a:endParaRPr>
        </a:p>
      </dgm:t>
    </dgm:pt>
    <dgm:pt modelId="{02FE7003-0D44-4CD9-B280-266AA62435A6}" type="parTrans" cxnId="{62238D92-671E-45DE-91DE-FFF9179C81FE}">
      <dgm:prSet/>
      <dgm:spPr/>
      <dgm:t>
        <a:bodyPr/>
        <a:lstStyle/>
        <a:p>
          <a:endParaRPr lang="ru-RU"/>
        </a:p>
      </dgm:t>
    </dgm:pt>
    <dgm:pt modelId="{4A1F65EC-3301-443B-A629-B732D2178E4C}" type="sibTrans" cxnId="{62238D92-671E-45DE-91DE-FFF9179C81FE}">
      <dgm:prSet/>
      <dgm:spPr/>
      <dgm:t>
        <a:bodyPr/>
        <a:lstStyle/>
        <a:p>
          <a:endParaRPr lang="ru-RU"/>
        </a:p>
      </dgm:t>
    </dgm:pt>
    <dgm:pt modelId="{88F1BE3C-F405-46F3-98A1-67519C28B8A0}">
      <dgm:prSet custT="1"/>
      <dgm:spPr>
        <a:solidFill>
          <a:schemeClr val="accent4">
            <a:lumMod val="75000"/>
            <a:alpha val="40000"/>
          </a:schemeClr>
        </a:solidFill>
      </dgm:spPr>
      <dgm:t>
        <a:bodyPr/>
        <a:lstStyle/>
        <a:p>
          <a:r>
            <a:rPr lang="ru-RU" sz="2600" b="1" dirty="0" smtClean="0">
              <a:solidFill>
                <a:schemeClr val="accent1">
                  <a:lumMod val="50000"/>
                </a:schemeClr>
              </a:solidFill>
            </a:rPr>
            <a:t>Социальное сопровождение</a:t>
          </a:r>
          <a:endParaRPr lang="ru-RU" sz="2600" b="1" dirty="0">
            <a:solidFill>
              <a:schemeClr val="accent1">
                <a:lumMod val="50000"/>
              </a:schemeClr>
            </a:solidFill>
          </a:endParaRPr>
        </a:p>
      </dgm:t>
    </dgm:pt>
    <dgm:pt modelId="{A053DAD9-460D-4789-B8E7-E329F7202A00}" type="parTrans" cxnId="{98AAB4E5-ACFF-422E-B087-E8A43385636E}">
      <dgm:prSet/>
      <dgm:spPr/>
      <dgm:t>
        <a:bodyPr/>
        <a:lstStyle/>
        <a:p>
          <a:endParaRPr lang="ru-RU"/>
        </a:p>
      </dgm:t>
    </dgm:pt>
    <dgm:pt modelId="{E6BF26C9-7672-47C0-9D56-D771B167B993}" type="sibTrans" cxnId="{98AAB4E5-ACFF-422E-B087-E8A43385636E}">
      <dgm:prSet/>
      <dgm:spPr/>
      <dgm:t>
        <a:bodyPr/>
        <a:lstStyle/>
        <a:p>
          <a:endParaRPr lang="ru-RU"/>
        </a:p>
      </dgm:t>
    </dgm:pt>
    <dgm:pt modelId="{85613E46-B827-4680-ABEC-38BF6E8EEDCC}">
      <dgm:prSet custT="1"/>
      <dgm:spPr/>
      <dgm:t>
        <a:bodyPr/>
        <a:lstStyle/>
        <a:p>
          <a:r>
            <a:rPr lang="ru-RU" sz="2600" b="1" dirty="0" smtClean="0">
              <a:solidFill>
                <a:schemeClr val="accent1">
                  <a:lumMod val="50000"/>
                </a:schemeClr>
              </a:solidFill>
            </a:rPr>
            <a:t>Медицинская помощь</a:t>
          </a:r>
          <a:endParaRPr lang="ru-RU" sz="2600" b="1" dirty="0">
            <a:solidFill>
              <a:schemeClr val="accent1">
                <a:lumMod val="50000"/>
              </a:schemeClr>
            </a:solidFill>
          </a:endParaRPr>
        </a:p>
      </dgm:t>
    </dgm:pt>
    <dgm:pt modelId="{03FB3ADC-D59F-41DD-BAAB-6389CC627920}" type="parTrans" cxnId="{33F07F48-194F-462A-A8B8-54F86936FD94}">
      <dgm:prSet/>
      <dgm:spPr/>
      <dgm:t>
        <a:bodyPr/>
        <a:lstStyle/>
        <a:p>
          <a:endParaRPr lang="ru-RU"/>
        </a:p>
      </dgm:t>
    </dgm:pt>
    <dgm:pt modelId="{74F95D9C-0B22-45C0-9219-4D6CBA1BB329}" type="sibTrans" cxnId="{33F07F48-194F-462A-A8B8-54F86936FD94}">
      <dgm:prSet/>
      <dgm:spPr/>
      <dgm:t>
        <a:bodyPr/>
        <a:lstStyle/>
        <a:p>
          <a:endParaRPr lang="ru-RU"/>
        </a:p>
      </dgm:t>
    </dgm:pt>
    <dgm:pt modelId="{367BA8C7-BA64-430D-B3F7-2E49A415F0FC}">
      <dgm:prSet custT="1"/>
      <dgm:spPr>
        <a:solidFill>
          <a:schemeClr val="accent4">
            <a:lumMod val="75000"/>
            <a:alpha val="40000"/>
          </a:schemeClr>
        </a:solidFill>
      </dgm:spPr>
      <dgm:t>
        <a:bodyPr/>
        <a:lstStyle/>
        <a:p>
          <a:r>
            <a:rPr lang="ru-RU" sz="2600" b="1" dirty="0" smtClean="0">
              <a:solidFill>
                <a:schemeClr val="accent1">
                  <a:lumMod val="50000"/>
                </a:schemeClr>
              </a:solidFill>
            </a:rPr>
            <a:t>Неформальное образование  в области здоровья </a:t>
          </a:r>
          <a:endParaRPr lang="ru-RU" sz="2600" b="1" dirty="0">
            <a:solidFill>
              <a:schemeClr val="accent1">
                <a:lumMod val="50000"/>
              </a:schemeClr>
            </a:solidFill>
          </a:endParaRPr>
        </a:p>
      </dgm:t>
    </dgm:pt>
    <dgm:pt modelId="{8BCFF38E-4F10-4141-8B1B-BD9AC6E74764}" type="parTrans" cxnId="{3B3FF2AD-3D33-4474-A04D-A4FD93A92862}">
      <dgm:prSet/>
      <dgm:spPr/>
      <dgm:t>
        <a:bodyPr/>
        <a:lstStyle/>
        <a:p>
          <a:endParaRPr lang="ru-RU"/>
        </a:p>
      </dgm:t>
    </dgm:pt>
    <dgm:pt modelId="{D5E1DC58-D49F-4438-B1A2-35F292FB9959}" type="sibTrans" cxnId="{3B3FF2AD-3D33-4474-A04D-A4FD93A92862}">
      <dgm:prSet/>
      <dgm:spPr/>
      <dgm:t>
        <a:bodyPr/>
        <a:lstStyle/>
        <a:p>
          <a:endParaRPr lang="ru-RU"/>
        </a:p>
      </dgm:t>
    </dgm:pt>
    <dgm:pt modelId="{16EEC8FE-C813-4D59-BA62-D8D6BD04A5A5}" type="pres">
      <dgm:prSet presAssocID="{B4EE0A8D-2F4E-4535-83CE-44554D9165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5D6D77-9A2A-461D-AA93-6BEEF6A4C8A6}" type="pres">
      <dgm:prSet presAssocID="{F38C191D-EB24-4499-8FE6-9882F09F95FB}" presName="composite" presStyleCnt="0"/>
      <dgm:spPr/>
    </dgm:pt>
    <dgm:pt modelId="{831B5AA3-2927-4939-BB27-13798ECCE60C}" type="pres">
      <dgm:prSet presAssocID="{F38C191D-EB24-4499-8FE6-9882F09F95FB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DABFC-DFBC-4AB7-9FF6-FAB64DE83047}" type="pres">
      <dgm:prSet presAssocID="{F38C191D-EB24-4499-8FE6-9882F09F95FB}" presName="rect2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13A3EBFB-C5E6-431C-977D-2366C43E57AC}" type="pres">
      <dgm:prSet presAssocID="{2876C62B-D50A-4D51-AD6D-AC0A5F60496B}" presName="sibTrans" presStyleCnt="0"/>
      <dgm:spPr/>
    </dgm:pt>
    <dgm:pt modelId="{8E61780C-02AB-47E2-80AA-DE633C5C6A1D}" type="pres">
      <dgm:prSet presAssocID="{7E8F6E8C-58D2-42BE-B774-34A2605E2D2D}" presName="composite" presStyleCnt="0"/>
      <dgm:spPr/>
    </dgm:pt>
    <dgm:pt modelId="{6BC725E5-BC63-45A9-8A93-427A42F64E9D}" type="pres">
      <dgm:prSet presAssocID="{7E8F6E8C-58D2-42BE-B774-34A2605E2D2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3C27-2BAE-4C6A-8652-D879B13EA7EA}" type="pres">
      <dgm:prSet presAssocID="{7E8F6E8C-58D2-42BE-B774-34A2605E2D2D}" presName="rect2" presStyleLbl="fgImgPlace1" presStyleIdx="1" presStyleCnt="5" custScaleX="9091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1BDDBCA2-6772-43C9-9A19-4D6CC55DB498}" type="pres">
      <dgm:prSet presAssocID="{4A1F65EC-3301-443B-A629-B732D2178E4C}" presName="sibTrans" presStyleCnt="0"/>
      <dgm:spPr/>
    </dgm:pt>
    <dgm:pt modelId="{11745010-DCD9-44E0-9B46-68B16E1E4E20}" type="pres">
      <dgm:prSet presAssocID="{85613E46-B827-4680-ABEC-38BF6E8EEDCC}" presName="composite" presStyleCnt="0"/>
      <dgm:spPr/>
    </dgm:pt>
    <dgm:pt modelId="{D91C7F48-0537-439E-B7CB-44D363435A48}" type="pres">
      <dgm:prSet presAssocID="{85613E46-B827-4680-ABEC-38BF6E8EEDCC}" presName="rect1" presStyleLbl="trAlignAcc1" presStyleIdx="2" presStyleCnt="5" custLinFactNeighborY="-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5D66F-A69C-41F3-9C92-625C8C01A554}" type="pres">
      <dgm:prSet presAssocID="{85613E46-B827-4680-ABEC-38BF6E8EEDCC}" presName="rect2" presStyleLbl="fgImgPlace1" presStyleIdx="2" presStyleCnt="5" custScaleX="90909" custScaleY="9090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7F06CA9-013F-43A0-8C51-99A298111869}" type="pres">
      <dgm:prSet presAssocID="{74F95D9C-0B22-45C0-9219-4D6CBA1BB329}" presName="sibTrans" presStyleCnt="0"/>
      <dgm:spPr/>
    </dgm:pt>
    <dgm:pt modelId="{A5285BD6-AD14-439A-831F-7193A334E5E3}" type="pres">
      <dgm:prSet presAssocID="{88F1BE3C-F405-46F3-98A1-67519C28B8A0}" presName="composite" presStyleCnt="0"/>
      <dgm:spPr/>
    </dgm:pt>
    <dgm:pt modelId="{9DC0A218-1619-4D5D-9156-07B8586643CD}" type="pres">
      <dgm:prSet presAssocID="{88F1BE3C-F405-46F3-98A1-67519C28B8A0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B9881-3B6E-464C-BB37-4EFF5388F3BB}" type="pres">
      <dgm:prSet presAssocID="{88F1BE3C-F405-46F3-98A1-67519C28B8A0}" presName="rect2" presStyleLbl="fgImgPlace1" presStyleIdx="3" presStyleCnt="5" custScaleX="101905" custScaleY="82948" custLinFactNeighborX="-10498" custLinFactNeighborY="116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D909911B-4BBD-4331-A257-C7CDBBC17D00}" type="pres">
      <dgm:prSet presAssocID="{E6BF26C9-7672-47C0-9D56-D771B167B993}" presName="sibTrans" presStyleCnt="0"/>
      <dgm:spPr/>
    </dgm:pt>
    <dgm:pt modelId="{4B880DAA-442F-466F-8DC2-8B1EC50389F6}" type="pres">
      <dgm:prSet presAssocID="{367BA8C7-BA64-430D-B3F7-2E49A415F0FC}" presName="composite" presStyleCnt="0"/>
      <dgm:spPr/>
    </dgm:pt>
    <dgm:pt modelId="{0120B6E0-A0AE-4C1D-8BDD-DF134FDA45E0}" type="pres">
      <dgm:prSet presAssocID="{367BA8C7-BA64-430D-B3F7-2E49A415F0FC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72AFC-5378-4C72-B11D-FDF079B548BC}" type="pres">
      <dgm:prSet presAssocID="{367BA8C7-BA64-430D-B3F7-2E49A415F0FC}" presName="rect2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</dgm:ptLst>
  <dgm:cxnLst>
    <dgm:cxn modelId="{7D489D9E-AC85-4FF8-8721-8AB0B7919EBC}" type="presOf" srcId="{7E8F6E8C-58D2-42BE-B774-34A2605E2D2D}" destId="{6BC725E5-BC63-45A9-8A93-427A42F64E9D}" srcOrd="0" destOrd="0" presId="urn:microsoft.com/office/officeart/2008/layout/PictureStrips"/>
    <dgm:cxn modelId="{33F07F48-194F-462A-A8B8-54F86936FD94}" srcId="{B4EE0A8D-2F4E-4535-83CE-44554D916564}" destId="{85613E46-B827-4680-ABEC-38BF6E8EEDCC}" srcOrd="2" destOrd="0" parTransId="{03FB3ADC-D59F-41DD-BAAB-6389CC627920}" sibTransId="{74F95D9C-0B22-45C0-9219-4D6CBA1BB329}"/>
    <dgm:cxn modelId="{A843BFD8-3548-4926-9486-ABE804C04764}" type="presOf" srcId="{85613E46-B827-4680-ABEC-38BF6E8EEDCC}" destId="{D91C7F48-0537-439E-B7CB-44D363435A48}" srcOrd="0" destOrd="0" presId="urn:microsoft.com/office/officeart/2008/layout/PictureStrips"/>
    <dgm:cxn modelId="{62238D92-671E-45DE-91DE-FFF9179C81FE}" srcId="{B4EE0A8D-2F4E-4535-83CE-44554D916564}" destId="{7E8F6E8C-58D2-42BE-B774-34A2605E2D2D}" srcOrd="1" destOrd="0" parTransId="{02FE7003-0D44-4CD9-B280-266AA62435A6}" sibTransId="{4A1F65EC-3301-443B-A629-B732D2178E4C}"/>
    <dgm:cxn modelId="{A556D320-867A-4E80-A35D-B8146A46D5B7}" type="presOf" srcId="{88F1BE3C-F405-46F3-98A1-67519C28B8A0}" destId="{9DC0A218-1619-4D5D-9156-07B8586643CD}" srcOrd="0" destOrd="0" presId="urn:microsoft.com/office/officeart/2008/layout/PictureStrips"/>
    <dgm:cxn modelId="{A264FAF5-F242-43B2-BCBB-C1D8CC6AEF5F}" type="presOf" srcId="{367BA8C7-BA64-430D-B3F7-2E49A415F0FC}" destId="{0120B6E0-A0AE-4C1D-8BDD-DF134FDA45E0}" srcOrd="0" destOrd="0" presId="urn:microsoft.com/office/officeart/2008/layout/PictureStrips"/>
    <dgm:cxn modelId="{D061D97D-A281-411A-8295-548C6C7F25DD}" srcId="{B4EE0A8D-2F4E-4535-83CE-44554D916564}" destId="{F38C191D-EB24-4499-8FE6-9882F09F95FB}" srcOrd="0" destOrd="0" parTransId="{C2C3E959-3F5C-409A-AFDA-A43B9AF6D9ED}" sibTransId="{2876C62B-D50A-4D51-AD6D-AC0A5F60496B}"/>
    <dgm:cxn modelId="{98AAB4E5-ACFF-422E-B087-E8A43385636E}" srcId="{B4EE0A8D-2F4E-4535-83CE-44554D916564}" destId="{88F1BE3C-F405-46F3-98A1-67519C28B8A0}" srcOrd="3" destOrd="0" parTransId="{A053DAD9-460D-4789-B8E7-E329F7202A00}" sibTransId="{E6BF26C9-7672-47C0-9D56-D771B167B993}"/>
    <dgm:cxn modelId="{B6854842-6B37-452C-8337-419BE151B553}" type="presOf" srcId="{F38C191D-EB24-4499-8FE6-9882F09F95FB}" destId="{831B5AA3-2927-4939-BB27-13798ECCE60C}" srcOrd="0" destOrd="0" presId="urn:microsoft.com/office/officeart/2008/layout/PictureStrips"/>
    <dgm:cxn modelId="{B56B1D31-E850-428C-AFF0-84C516A4635E}" type="presOf" srcId="{B4EE0A8D-2F4E-4535-83CE-44554D916564}" destId="{16EEC8FE-C813-4D59-BA62-D8D6BD04A5A5}" srcOrd="0" destOrd="0" presId="urn:microsoft.com/office/officeart/2008/layout/PictureStrips"/>
    <dgm:cxn modelId="{3B3FF2AD-3D33-4474-A04D-A4FD93A92862}" srcId="{B4EE0A8D-2F4E-4535-83CE-44554D916564}" destId="{367BA8C7-BA64-430D-B3F7-2E49A415F0FC}" srcOrd="4" destOrd="0" parTransId="{8BCFF38E-4F10-4141-8B1B-BD9AC6E74764}" sibTransId="{D5E1DC58-D49F-4438-B1A2-35F292FB9959}"/>
    <dgm:cxn modelId="{3FEE37FF-B0AC-47A7-BA83-20F722B13EA7}" type="presParOf" srcId="{16EEC8FE-C813-4D59-BA62-D8D6BD04A5A5}" destId="{785D6D77-9A2A-461D-AA93-6BEEF6A4C8A6}" srcOrd="0" destOrd="0" presId="urn:microsoft.com/office/officeart/2008/layout/PictureStrips"/>
    <dgm:cxn modelId="{8C08060A-555D-4192-8753-E6AD07F28F92}" type="presParOf" srcId="{785D6D77-9A2A-461D-AA93-6BEEF6A4C8A6}" destId="{831B5AA3-2927-4939-BB27-13798ECCE60C}" srcOrd="0" destOrd="0" presId="urn:microsoft.com/office/officeart/2008/layout/PictureStrips"/>
    <dgm:cxn modelId="{A7ADA624-3873-4655-ABCC-8617611101B7}" type="presParOf" srcId="{785D6D77-9A2A-461D-AA93-6BEEF6A4C8A6}" destId="{7F4DABFC-DFBC-4AB7-9FF6-FAB64DE83047}" srcOrd="1" destOrd="0" presId="urn:microsoft.com/office/officeart/2008/layout/PictureStrips"/>
    <dgm:cxn modelId="{AB496799-6A96-408E-B2A6-25FF349D8F63}" type="presParOf" srcId="{16EEC8FE-C813-4D59-BA62-D8D6BD04A5A5}" destId="{13A3EBFB-C5E6-431C-977D-2366C43E57AC}" srcOrd="1" destOrd="0" presId="urn:microsoft.com/office/officeart/2008/layout/PictureStrips"/>
    <dgm:cxn modelId="{F0D95BD6-F7A6-48AE-ACED-AD4044CF188C}" type="presParOf" srcId="{16EEC8FE-C813-4D59-BA62-D8D6BD04A5A5}" destId="{8E61780C-02AB-47E2-80AA-DE633C5C6A1D}" srcOrd="2" destOrd="0" presId="urn:microsoft.com/office/officeart/2008/layout/PictureStrips"/>
    <dgm:cxn modelId="{13AE927D-A785-4DCB-9D01-B8C92C0B4B1D}" type="presParOf" srcId="{8E61780C-02AB-47E2-80AA-DE633C5C6A1D}" destId="{6BC725E5-BC63-45A9-8A93-427A42F64E9D}" srcOrd="0" destOrd="0" presId="urn:microsoft.com/office/officeart/2008/layout/PictureStrips"/>
    <dgm:cxn modelId="{15F773C6-8452-46DE-9569-25A6BECED8FB}" type="presParOf" srcId="{8E61780C-02AB-47E2-80AA-DE633C5C6A1D}" destId="{5B023C27-2BAE-4C6A-8652-D879B13EA7EA}" srcOrd="1" destOrd="0" presId="urn:microsoft.com/office/officeart/2008/layout/PictureStrips"/>
    <dgm:cxn modelId="{19D600C4-B0B6-4929-A439-FF3527E1B0F6}" type="presParOf" srcId="{16EEC8FE-C813-4D59-BA62-D8D6BD04A5A5}" destId="{1BDDBCA2-6772-43C9-9A19-4D6CC55DB498}" srcOrd="3" destOrd="0" presId="urn:microsoft.com/office/officeart/2008/layout/PictureStrips"/>
    <dgm:cxn modelId="{0FFA9F25-508A-4A98-9F3E-A9B6D4A757CB}" type="presParOf" srcId="{16EEC8FE-C813-4D59-BA62-D8D6BD04A5A5}" destId="{11745010-DCD9-44E0-9B46-68B16E1E4E20}" srcOrd="4" destOrd="0" presId="urn:microsoft.com/office/officeart/2008/layout/PictureStrips"/>
    <dgm:cxn modelId="{4E41F826-630F-48E5-B613-1877949E1668}" type="presParOf" srcId="{11745010-DCD9-44E0-9B46-68B16E1E4E20}" destId="{D91C7F48-0537-439E-B7CB-44D363435A48}" srcOrd="0" destOrd="0" presId="urn:microsoft.com/office/officeart/2008/layout/PictureStrips"/>
    <dgm:cxn modelId="{D395531A-D8AD-4B55-8B6E-8BE78D92A0DC}" type="presParOf" srcId="{11745010-DCD9-44E0-9B46-68B16E1E4E20}" destId="{4AD5D66F-A69C-41F3-9C92-625C8C01A554}" srcOrd="1" destOrd="0" presId="urn:microsoft.com/office/officeart/2008/layout/PictureStrips"/>
    <dgm:cxn modelId="{9988D465-360E-468C-8F3A-C5EAB891DE38}" type="presParOf" srcId="{16EEC8FE-C813-4D59-BA62-D8D6BD04A5A5}" destId="{77F06CA9-013F-43A0-8C51-99A298111869}" srcOrd="5" destOrd="0" presId="urn:microsoft.com/office/officeart/2008/layout/PictureStrips"/>
    <dgm:cxn modelId="{FD2F279B-BF7B-4D61-B575-6221008A2732}" type="presParOf" srcId="{16EEC8FE-C813-4D59-BA62-D8D6BD04A5A5}" destId="{A5285BD6-AD14-439A-831F-7193A334E5E3}" srcOrd="6" destOrd="0" presId="urn:microsoft.com/office/officeart/2008/layout/PictureStrips"/>
    <dgm:cxn modelId="{D3124B04-DAD7-43E7-A5CF-13DEB4B2188B}" type="presParOf" srcId="{A5285BD6-AD14-439A-831F-7193A334E5E3}" destId="{9DC0A218-1619-4D5D-9156-07B8586643CD}" srcOrd="0" destOrd="0" presId="urn:microsoft.com/office/officeart/2008/layout/PictureStrips"/>
    <dgm:cxn modelId="{214C39F1-4BAD-4535-A6EA-FD92683DDBBB}" type="presParOf" srcId="{A5285BD6-AD14-439A-831F-7193A334E5E3}" destId="{D6BB9881-3B6E-464C-BB37-4EFF5388F3BB}" srcOrd="1" destOrd="0" presId="urn:microsoft.com/office/officeart/2008/layout/PictureStrips"/>
    <dgm:cxn modelId="{E4521D98-23F2-46FF-A742-49C2A5F785C3}" type="presParOf" srcId="{16EEC8FE-C813-4D59-BA62-D8D6BD04A5A5}" destId="{D909911B-4BBD-4331-A257-C7CDBBC17D00}" srcOrd="7" destOrd="0" presId="urn:microsoft.com/office/officeart/2008/layout/PictureStrips"/>
    <dgm:cxn modelId="{A1A7B981-3451-4604-8D4F-4FB04CFBFDE0}" type="presParOf" srcId="{16EEC8FE-C813-4D59-BA62-D8D6BD04A5A5}" destId="{4B880DAA-442F-466F-8DC2-8B1EC50389F6}" srcOrd="8" destOrd="0" presId="urn:microsoft.com/office/officeart/2008/layout/PictureStrips"/>
    <dgm:cxn modelId="{5184B3AF-ECF6-4850-B979-C0A391C8FDE4}" type="presParOf" srcId="{4B880DAA-442F-466F-8DC2-8B1EC50389F6}" destId="{0120B6E0-A0AE-4C1D-8BDD-DF134FDA45E0}" srcOrd="0" destOrd="0" presId="urn:microsoft.com/office/officeart/2008/layout/PictureStrips"/>
    <dgm:cxn modelId="{FE0EFB25-9C7A-4D97-82D5-64337F46BFBD}" type="presParOf" srcId="{4B880DAA-442F-466F-8DC2-8B1EC50389F6}" destId="{56272AFC-5378-4C72-B11D-FDF079B548B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90F468-C59D-4A54-9474-025B01DC9E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2A79EE-1F1F-4CD9-8C89-B17D4D1E3761}">
      <dgm:prSet phldrT="[Текст]" custT="1"/>
      <dgm:spPr/>
      <dgm:t>
        <a:bodyPr/>
        <a:lstStyle/>
        <a:p>
          <a:r>
            <a:rPr lang="ru-RU" sz="2400" dirty="0" smtClean="0"/>
            <a:t>1. </a:t>
          </a:r>
          <a:r>
            <a:rPr lang="ru-RU" sz="2800" dirty="0" smtClean="0"/>
            <a:t>Обучение  и поддержка </a:t>
          </a:r>
          <a:r>
            <a:rPr lang="ru-RU" sz="2800" dirty="0" err="1" smtClean="0"/>
            <a:t>аутрич</a:t>
          </a:r>
          <a:r>
            <a:rPr lang="ru-RU" sz="2800" dirty="0" smtClean="0"/>
            <a:t>-работников, в том числе и </a:t>
          </a:r>
          <a:r>
            <a:rPr lang="ru-RU" sz="2800" dirty="0" err="1" smtClean="0"/>
            <a:t>аутрич</a:t>
          </a:r>
          <a:r>
            <a:rPr lang="ru-RU" sz="2800" dirty="0" smtClean="0"/>
            <a:t>-волонтеров  </a:t>
          </a:r>
          <a:endParaRPr lang="ru-RU" sz="2800" dirty="0"/>
        </a:p>
      </dgm:t>
    </dgm:pt>
    <dgm:pt modelId="{6DD2E53E-9CB1-48CF-B795-CDC746DEE5C8}" type="parTrans" cxnId="{0B46B213-B6ED-4F64-BE56-D6262DFD1C77}">
      <dgm:prSet/>
      <dgm:spPr/>
      <dgm:t>
        <a:bodyPr/>
        <a:lstStyle/>
        <a:p>
          <a:endParaRPr lang="ru-RU"/>
        </a:p>
      </dgm:t>
    </dgm:pt>
    <dgm:pt modelId="{4F6EEE9A-AE42-4C5D-9A2F-DA015356EF29}" type="sibTrans" cxnId="{0B46B213-B6ED-4F64-BE56-D6262DFD1C77}">
      <dgm:prSet/>
      <dgm:spPr/>
      <dgm:t>
        <a:bodyPr/>
        <a:lstStyle/>
        <a:p>
          <a:endParaRPr lang="ru-RU"/>
        </a:p>
      </dgm:t>
    </dgm:pt>
    <dgm:pt modelId="{64F4B044-A459-4062-8013-BA59D1E52288}">
      <dgm:prSet phldrT="[Текст]" custT="1"/>
      <dgm:spPr/>
      <dgm:t>
        <a:bodyPr/>
        <a:lstStyle/>
        <a:p>
          <a:r>
            <a:rPr lang="ru-RU" sz="2400" dirty="0" smtClean="0"/>
            <a:t>2. </a:t>
          </a:r>
          <a:r>
            <a:rPr lang="ru-RU" sz="2800" dirty="0" smtClean="0"/>
            <a:t>Создание </a:t>
          </a:r>
          <a:r>
            <a:rPr lang="ru-RU" sz="2800" dirty="0" smtClean="0"/>
            <a:t>комьюнити-пространств на базе 2-х центров</a:t>
          </a:r>
          <a:endParaRPr lang="ru-RU" sz="2800" dirty="0"/>
        </a:p>
      </dgm:t>
    </dgm:pt>
    <dgm:pt modelId="{6759D0D3-852F-41C9-A81C-E17F55E4E737}" type="parTrans" cxnId="{F5385F85-C5CE-4556-AF29-552F11FB3755}">
      <dgm:prSet/>
      <dgm:spPr/>
      <dgm:t>
        <a:bodyPr/>
        <a:lstStyle/>
        <a:p>
          <a:endParaRPr lang="ru-RU"/>
        </a:p>
      </dgm:t>
    </dgm:pt>
    <dgm:pt modelId="{96F596AD-461A-4057-9334-23B8BD7600D9}" type="sibTrans" cxnId="{F5385F85-C5CE-4556-AF29-552F11FB3755}">
      <dgm:prSet/>
      <dgm:spPr/>
      <dgm:t>
        <a:bodyPr/>
        <a:lstStyle/>
        <a:p>
          <a:endParaRPr lang="ru-RU"/>
        </a:p>
      </dgm:t>
    </dgm:pt>
    <dgm:pt modelId="{C4653206-E1D0-4301-A1C8-C3A2421015E8}">
      <dgm:prSet phldrT="[Текст]" custT="1"/>
      <dgm:spPr/>
      <dgm:t>
        <a:bodyPr/>
        <a:lstStyle/>
        <a:p>
          <a:r>
            <a:rPr lang="ru-RU" sz="2400" dirty="0" smtClean="0"/>
            <a:t>3. </a:t>
          </a:r>
          <a:r>
            <a:rPr lang="ru-RU" sz="2800" dirty="0" smtClean="0"/>
            <a:t>Организация уличной </a:t>
          </a:r>
          <a:r>
            <a:rPr lang="ru-RU" sz="2800" dirty="0" smtClean="0"/>
            <a:t>работы с подростками в Московском и Советском районах г. Минска</a:t>
          </a:r>
          <a:endParaRPr lang="ru-RU" sz="2800" dirty="0"/>
        </a:p>
      </dgm:t>
    </dgm:pt>
    <dgm:pt modelId="{9A03358B-602C-49A4-A142-88B084551586}" type="parTrans" cxnId="{1F5FF2FA-0FD1-4C8A-AC63-F5DA34EFC3C0}">
      <dgm:prSet/>
      <dgm:spPr/>
      <dgm:t>
        <a:bodyPr/>
        <a:lstStyle/>
        <a:p>
          <a:endParaRPr lang="ru-RU"/>
        </a:p>
      </dgm:t>
    </dgm:pt>
    <dgm:pt modelId="{81D3DFB2-C792-4E9C-BB84-D867CAACAE38}" type="sibTrans" cxnId="{1F5FF2FA-0FD1-4C8A-AC63-F5DA34EFC3C0}">
      <dgm:prSet/>
      <dgm:spPr/>
      <dgm:t>
        <a:bodyPr/>
        <a:lstStyle/>
        <a:p>
          <a:endParaRPr lang="ru-RU"/>
        </a:p>
      </dgm:t>
    </dgm:pt>
    <dgm:pt modelId="{3B159B19-FC40-46FC-828C-83798E864E8F}">
      <dgm:prSet custT="1"/>
      <dgm:spPr/>
      <dgm:t>
        <a:bodyPr/>
        <a:lstStyle/>
        <a:p>
          <a:r>
            <a:rPr lang="ru-RU" sz="2400" dirty="0" smtClean="0"/>
            <a:t>4. </a:t>
          </a:r>
          <a:r>
            <a:rPr lang="ru-RU" sz="2800" dirty="0" smtClean="0"/>
            <a:t>Усиление межведомственного </a:t>
          </a:r>
          <a:r>
            <a:rPr lang="ru-RU" sz="2800" dirty="0" smtClean="0"/>
            <a:t>взаимодействия и привлечение в проект равных консультантов из числа учащихся, студентов</a:t>
          </a:r>
          <a:endParaRPr lang="ru-RU" sz="2800" dirty="0"/>
        </a:p>
      </dgm:t>
    </dgm:pt>
    <dgm:pt modelId="{FBA794A9-3AC8-43F3-A0CA-1223CAD25AE8}" type="parTrans" cxnId="{B30177CB-0A69-4442-BC6E-06C4F7F98C52}">
      <dgm:prSet/>
      <dgm:spPr/>
      <dgm:t>
        <a:bodyPr/>
        <a:lstStyle/>
        <a:p>
          <a:endParaRPr lang="ru-RU"/>
        </a:p>
      </dgm:t>
    </dgm:pt>
    <dgm:pt modelId="{B85819D9-9DB8-4472-AEAF-A8BF6E1CD842}" type="sibTrans" cxnId="{B30177CB-0A69-4442-BC6E-06C4F7F98C52}">
      <dgm:prSet/>
      <dgm:spPr/>
      <dgm:t>
        <a:bodyPr/>
        <a:lstStyle/>
        <a:p>
          <a:endParaRPr lang="ru-RU"/>
        </a:p>
      </dgm:t>
    </dgm:pt>
    <dgm:pt modelId="{F9E54073-D9A7-4B77-9E69-78C704ED11DE}" type="pres">
      <dgm:prSet presAssocID="{3090F468-C59D-4A54-9474-025B01DC9E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C97A3D-C570-450A-807C-DD65889B2E98}" type="pres">
      <dgm:prSet presAssocID="{492A79EE-1F1F-4CD9-8C89-B17D4D1E3761}" presName="parentLin" presStyleCnt="0"/>
      <dgm:spPr/>
    </dgm:pt>
    <dgm:pt modelId="{5907EF38-116A-4109-9C36-AE36584C70AE}" type="pres">
      <dgm:prSet presAssocID="{492A79EE-1F1F-4CD9-8C89-B17D4D1E376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B3E60C4-8284-478F-924B-717627158851}" type="pres">
      <dgm:prSet presAssocID="{492A79EE-1F1F-4CD9-8C89-B17D4D1E3761}" presName="parentText" presStyleLbl="node1" presStyleIdx="0" presStyleCnt="4" custScaleX="1250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DBAAE-9EB6-447D-94D5-33D45515E069}" type="pres">
      <dgm:prSet presAssocID="{492A79EE-1F1F-4CD9-8C89-B17D4D1E3761}" presName="negativeSpace" presStyleCnt="0"/>
      <dgm:spPr/>
    </dgm:pt>
    <dgm:pt modelId="{5F42732D-26BD-4497-A8D1-AA8B67B4F390}" type="pres">
      <dgm:prSet presAssocID="{492A79EE-1F1F-4CD9-8C89-B17D4D1E3761}" presName="childText" presStyleLbl="conFgAcc1" presStyleIdx="0" presStyleCnt="4" custLinFactY="9369" custLinFactNeighborX="1054" custLinFactNeighborY="100000">
        <dgm:presLayoutVars>
          <dgm:bulletEnabled val="1"/>
        </dgm:presLayoutVars>
      </dgm:prSet>
      <dgm:spPr/>
    </dgm:pt>
    <dgm:pt modelId="{7E62CD1B-1929-4DFC-9385-145D7535282F}" type="pres">
      <dgm:prSet presAssocID="{4F6EEE9A-AE42-4C5D-9A2F-DA015356EF29}" presName="spaceBetweenRectangles" presStyleCnt="0"/>
      <dgm:spPr/>
    </dgm:pt>
    <dgm:pt modelId="{565AC3C2-5800-43EB-B342-185CD367CE34}" type="pres">
      <dgm:prSet presAssocID="{64F4B044-A459-4062-8013-BA59D1E52288}" presName="parentLin" presStyleCnt="0"/>
      <dgm:spPr/>
    </dgm:pt>
    <dgm:pt modelId="{0D8B1123-6DA1-442A-847B-F7DEAB253B85}" type="pres">
      <dgm:prSet presAssocID="{64F4B044-A459-4062-8013-BA59D1E5228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D735871-80EA-42A6-A7E6-B30D3E6F3427}" type="pres">
      <dgm:prSet presAssocID="{64F4B044-A459-4062-8013-BA59D1E52288}" presName="parentText" presStyleLbl="node1" presStyleIdx="1" presStyleCnt="4" custScaleX="1195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BFA13-7DF6-4EE1-9619-0B9493E40DBE}" type="pres">
      <dgm:prSet presAssocID="{64F4B044-A459-4062-8013-BA59D1E52288}" presName="negativeSpace" presStyleCnt="0"/>
      <dgm:spPr/>
    </dgm:pt>
    <dgm:pt modelId="{64B18AF9-8F74-4A06-BC22-E0383925F538}" type="pres">
      <dgm:prSet presAssocID="{64F4B044-A459-4062-8013-BA59D1E52288}" presName="childText" presStyleLbl="conFgAcc1" presStyleIdx="1" presStyleCnt="4">
        <dgm:presLayoutVars>
          <dgm:bulletEnabled val="1"/>
        </dgm:presLayoutVars>
      </dgm:prSet>
      <dgm:spPr/>
    </dgm:pt>
    <dgm:pt modelId="{A7CE9269-0FBB-404D-94E5-F3B68BEE5AD8}" type="pres">
      <dgm:prSet presAssocID="{96F596AD-461A-4057-9334-23B8BD7600D9}" presName="spaceBetweenRectangles" presStyleCnt="0"/>
      <dgm:spPr/>
    </dgm:pt>
    <dgm:pt modelId="{8BAC18C6-E8D2-420D-BEBD-B1FE810E246A}" type="pres">
      <dgm:prSet presAssocID="{C4653206-E1D0-4301-A1C8-C3A2421015E8}" presName="parentLin" presStyleCnt="0"/>
      <dgm:spPr/>
    </dgm:pt>
    <dgm:pt modelId="{2AEAAA9B-BD7D-4E61-8D12-F98BD0656BBB}" type="pres">
      <dgm:prSet presAssocID="{C4653206-E1D0-4301-A1C8-C3A2421015E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CEB9B5C-454B-45E0-BA1E-E40D283B04D6}" type="pres">
      <dgm:prSet presAssocID="{C4653206-E1D0-4301-A1C8-C3A2421015E8}" presName="parentText" presStyleLbl="node1" presStyleIdx="2" presStyleCnt="4" custScaleX="1176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95CB5-8882-459E-A56F-EB1877A7EBA2}" type="pres">
      <dgm:prSet presAssocID="{C4653206-E1D0-4301-A1C8-C3A2421015E8}" presName="negativeSpace" presStyleCnt="0"/>
      <dgm:spPr/>
    </dgm:pt>
    <dgm:pt modelId="{B5EE07A4-5CB3-4DB2-A431-8DB7E6737160}" type="pres">
      <dgm:prSet presAssocID="{C4653206-E1D0-4301-A1C8-C3A2421015E8}" presName="childText" presStyleLbl="conFgAcc1" presStyleIdx="2" presStyleCnt="4" custLinFactY="26168" custLinFactNeighborX="1054" custLinFactNeighborY="100000">
        <dgm:presLayoutVars>
          <dgm:bulletEnabled val="1"/>
        </dgm:presLayoutVars>
      </dgm:prSet>
      <dgm:spPr/>
    </dgm:pt>
    <dgm:pt modelId="{8CFB8897-E69C-472A-9142-A47DC978D284}" type="pres">
      <dgm:prSet presAssocID="{81D3DFB2-C792-4E9C-BB84-D867CAACAE38}" presName="spaceBetweenRectangles" presStyleCnt="0"/>
      <dgm:spPr/>
    </dgm:pt>
    <dgm:pt modelId="{38CB205D-C844-48AF-BED9-74EFC893B3D8}" type="pres">
      <dgm:prSet presAssocID="{3B159B19-FC40-46FC-828C-83798E864E8F}" presName="parentLin" presStyleCnt="0"/>
      <dgm:spPr/>
    </dgm:pt>
    <dgm:pt modelId="{95B37A8E-D4F5-4AD9-8ECD-3E19E1C78CB1}" type="pres">
      <dgm:prSet presAssocID="{3B159B19-FC40-46FC-828C-83798E864E8F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D961F3D-2ABB-4F33-83FB-4615AE129EA5}" type="pres">
      <dgm:prSet presAssocID="{3B159B19-FC40-46FC-828C-83798E864E8F}" presName="parentText" presStyleLbl="node1" presStyleIdx="3" presStyleCnt="4" custScaleX="114518" custScaleY="2146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C6DE34-DEEF-43A3-BD3A-8C1DC3AA2DAE}" type="pres">
      <dgm:prSet presAssocID="{3B159B19-FC40-46FC-828C-83798E864E8F}" presName="negativeSpace" presStyleCnt="0"/>
      <dgm:spPr/>
    </dgm:pt>
    <dgm:pt modelId="{DAE59A78-668A-4940-9377-B1B9601F8F2B}" type="pres">
      <dgm:prSet presAssocID="{3B159B19-FC40-46FC-828C-83798E864E8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B0B4F2F-89BB-4067-8F1E-2A870721D01F}" type="presOf" srcId="{C4653206-E1D0-4301-A1C8-C3A2421015E8}" destId="{2AEAAA9B-BD7D-4E61-8D12-F98BD0656BBB}" srcOrd="0" destOrd="0" presId="urn:microsoft.com/office/officeart/2005/8/layout/list1"/>
    <dgm:cxn modelId="{F5385F85-C5CE-4556-AF29-552F11FB3755}" srcId="{3090F468-C59D-4A54-9474-025B01DC9EA9}" destId="{64F4B044-A459-4062-8013-BA59D1E52288}" srcOrd="1" destOrd="0" parTransId="{6759D0D3-852F-41C9-A81C-E17F55E4E737}" sibTransId="{96F596AD-461A-4057-9334-23B8BD7600D9}"/>
    <dgm:cxn modelId="{B30177CB-0A69-4442-BC6E-06C4F7F98C52}" srcId="{3090F468-C59D-4A54-9474-025B01DC9EA9}" destId="{3B159B19-FC40-46FC-828C-83798E864E8F}" srcOrd="3" destOrd="0" parTransId="{FBA794A9-3AC8-43F3-A0CA-1223CAD25AE8}" sibTransId="{B85819D9-9DB8-4472-AEAF-A8BF6E1CD842}"/>
    <dgm:cxn modelId="{25416EB1-D461-4FB3-8F9A-A0F624FAA819}" type="presOf" srcId="{3B159B19-FC40-46FC-828C-83798E864E8F}" destId="{DD961F3D-2ABB-4F33-83FB-4615AE129EA5}" srcOrd="1" destOrd="0" presId="urn:microsoft.com/office/officeart/2005/8/layout/list1"/>
    <dgm:cxn modelId="{DAC02375-6BB3-4DDF-94DD-A074F343F13B}" type="presOf" srcId="{C4653206-E1D0-4301-A1C8-C3A2421015E8}" destId="{BCEB9B5C-454B-45E0-BA1E-E40D283B04D6}" srcOrd="1" destOrd="0" presId="urn:microsoft.com/office/officeart/2005/8/layout/list1"/>
    <dgm:cxn modelId="{368F5600-40C5-46FF-BA85-695D668B9226}" type="presOf" srcId="{492A79EE-1F1F-4CD9-8C89-B17D4D1E3761}" destId="{CB3E60C4-8284-478F-924B-717627158851}" srcOrd="1" destOrd="0" presId="urn:microsoft.com/office/officeart/2005/8/layout/list1"/>
    <dgm:cxn modelId="{1F5FF2FA-0FD1-4C8A-AC63-F5DA34EFC3C0}" srcId="{3090F468-C59D-4A54-9474-025B01DC9EA9}" destId="{C4653206-E1D0-4301-A1C8-C3A2421015E8}" srcOrd="2" destOrd="0" parTransId="{9A03358B-602C-49A4-A142-88B084551586}" sibTransId="{81D3DFB2-C792-4E9C-BB84-D867CAACAE38}"/>
    <dgm:cxn modelId="{202D9782-C2BA-4E19-BF69-2D694E106E90}" type="presOf" srcId="{3B159B19-FC40-46FC-828C-83798E864E8F}" destId="{95B37A8E-D4F5-4AD9-8ECD-3E19E1C78CB1}" srcOrd="0" destOrd="0" presId="urn:microsoft.com/office/officeart/2005/8/layout/list1"/>
    <dgm:cxn modelId="{70D33B1B-FFEF-4DD4-95B5-D2367AE7FD30}" type="presOf" srcId="{492A79EE-1F1F-4CD9-8C89-B17D4D1E3761}" destId="{5907EF38-116A-4109-9C36-AE36584C70AE}" srcOrd="0" destOrd="0" presId="urn:microsoft.com/office/officeart/2005/8/layout/list1"/>
    <dgm:cxn modelId="{F46E7583-0BB2-4ADD-99AD-C52F1D381AEC}" type="presOf" srcId="{64F4B044-A459-4062-8013-BA59D1E52288}" destId="{0D8B1123-6DA1-442A-847B-F7DEAB253B85}" srcOrd="0" destOrd="0" presId="urn:microsoft.com/office/officeart/2005/8/layout/list1"/>
    <dgm:cxn modelId="{FD972257-AAB6-4070-A4DC-1E29DC848D45}" type="presOf" srcId="{64F4B044-A459-4062-8013-BA59D1E52288}" destId="{AD735871-80EA-42A6-A7E6-B30D3E6F3427}" srcOrd="1" destOrd="0" presId="urn:microsoft.com/office/officeart/2005/8/layout/list1"/>
    <dgm:cxn modelId="{C8A710DE-1BA3-468A-8826-347BEC3D362A}" type="presOf" srcId="{3090F468-C59D-4A54-9474-025B01DC9EA9}" destId="{F9E54073-D9A7-4B77-9E69-78C704ED11DE}" srcOrd="0" destOrd="0" presId="urn:microsoft.com/office/officeart/2005/8/layout/list1"/>
    <dgm:cxn modelId="{0B46B213-B6ED-4F64-BE56-D6262DFD1C77}" srcId="{3090F468-C59D-4A54-9474-025B01DC9EA9}" destId="{492A79EE-1F1F-4CD9-8C89-B17D4D1E3761}" srcOrd="0" destOrd="0" parTransId="{6DD2E53E-9CB1-48CF-B795-CDC746DEE5C8}" sibTransId="{4F6EEE9A-AE42-4C5D-9A2F-DA015356EF29}"/>
    <dgm:cxn modelId="{2A49A1BC-8331-4B63-9A39-B88AD98F2FEE}" type="presParOf" srcId="{F9E54073-D9A7-4B77-9E69-78C704ED11DE}" destId="{2AC97A3D-C570-450A-807C-DD65889B2E98}" srcOrd="0" destOrd="0" presId="urn:microsoft.com/office/officeart/2005/8/layout/list1"/>
    <dgm:cxn modelId="{3B52625B-4AAC-41BA-B54C-937BF28A16E4}" type="presParOf" srcId="{2AC97A3D-C570-450A-807C-DD65889B2E98}" destId="{5907EF38-116A-4109-9C36-AE36584C70AE}" srcOrd="0" destOrd="0" presId="urn:microsoft.com/office/officeart/2005/8/layout/list1"/>
    <dgm:cxn modelId="{9E231BC6-B7E1-4304-AABA-E3976B69427C}" type="presParOf" srcId="{2AC97A3D-C570-450A-807C-DD65889B2E98}" destId="{CB3E60C4-8284-478F-924B-717627158851}" srcOrd="1" destOrd="0" presId="urn:microsoft.com/office/officeart/2005/8/layout/list1"/>
    <dgm:cxn modelId="{951C22D1-64C7-40FA-ADD9-5083F1980A9D}" type="presParOf" srcId="{F9E54073-D9A7-4B77-9E69-78C704ED11DE}" destId="{4EEDBAAE-9EB6-447D-94D5-33D45515E069}" srcOrd="1" destOrd="0" presId="urn:microsoft.com/office/officeart/2005/8/layout/list1"/>
    <dgm:cxn modelId="{1B8B26B9-22B5-45DE-85E8-05D4FB27FEC6}" type="presParOf" srcId="{F9E54073-D9A7-4B77-9E69-78C704ED11DE}" destId="{5F42732D-26BD-4497-A8D1-AA8B67B4F390}" srcOrd="2" destOrd="0" presId="urn:microsoft.com/office/officeart/2005/8/layout/list1"/>
    <dgm:cxn modelId="{6E79B642-62E8-4F4F-938D-1723F8A1EDF2}" type="presParOf" srcId="{F9E54073-D9A7-4B77-9E69-78C704ED11DE}" destId="{7E62CD1B-1929-4DFC-9385-145D7535282F}" srcOrd="3" destOrd="0" presId="urn:microsoft.com/office/officeart/2005/8/layout/list1"/>
    <dgm:cxn modelId="{23B69365-C7C7-4BA8-9DE0-6B31328B0718}" type="presParOf" srcId="{F9E54073-D9A7-4B77-9E69-78C704ED11DE}" destId="{565AC3C2-5800-43EB-B342-185CD367CE34}" srcOrd="4" destOrd="0" presId="urn:microsoft.com/office/officeart/2005/8/layout/list1"/>
    <dgm:cxn modelId="{70E44554-01B9-4867-AF32-7BC52687FBFE}" type="presParOf" srcId="{565AC3C2-5800-43EB-B342-185CD367CE34}" destId="{0D8B1123-6DA1-442A-847B-F7DEAB253B85}" srcOrd="0" destOrd="0" presId="urn:microsoft.com/office/officeart/2005/8/layout/list1"/>
    <dgm:cxn modelId="{522F0983-3A75-4983-9664-0388BEC31F16}" type="presParOf" srcId="{565AC3C2-5800-43EB-B342-185CD367CE34}" destId="{AD735871-80EA-42A6-A7E6-B30D3E6F3427}" srcOrd="1" destOrd="0" presId="urn:microsoft.com/office/officeart/2005/8/layout/list1"/>
    <dgm:cxn modelId="{7FE85855-702A-4EC8-BC10-75246026465A}" type="presParOf" srcId="{F9E54073-D9A7-4B77-9E69-78C704ED11DE}" destId="{4C6BFA13-7DF6-4EE1-9619-0B9493E40DBE}" srcOrd="5" destOrd="0" presId="urn:microsoft.com/office/officeart/2005/8/layout/list1"/>
    <dgm:cxn modelId="{5FDDDE8D-E3E3-4858-A6A7-F6C5C1751621}" type="presParOf" srcId="{F9E54073-D9A7-4B77-9E69-78C704ED11DE}" destId="{64B18AF9-8F74-4A06-BC22-E0383925F538}" srcOrd="6" destOrd="0" presId="urn:microsoft.com/office/officeart/2005/8/layout/list1"/>
    <dgm:cxn modelId="{4E648D55-D9CF-47C3-84BC-DEB5CD56F210}" type="presParOf" srcId="{F9E54073-D9A7-4B77-9E69-78C704ED11DE}" destId="{A7CE9269-0FBB-404D-94E5-F3B68BEE5AD8}" srcOrd="7" destOrd="0" presId="urn:microsoft.com/office/officeart/2005/8/layout/list1"/>
    <dgm:cxn modelId="{1697F038-2336-4F2F-A362-0CF235C142BC}" type="presParOf" srcId="{F9E54073-D9A7-4B77-9E69-78C704ED11DE}" destId="{8BAC18C6-E8D2-420D-BEBD-B1FE810E246A}" srcOrd="8" destOrd="0" presId="urn:microsoft.com/office/officeart/2005/8/layout/list1"/>
    <dgm:cxn modelId="{815C125C-AB5A-4868-B529-EE1864A0C3FE}" type="presParOf" srcId="{8BAC18C6-E8D2-420D-BEBD-B1FE810E246A}" destId="{2AEAAA9B-BD7D-4E61-8D12-F98BD0656BBB}" srcOrd="0" destOrd="0" presId="urn:microsoft.com/office/officeart/2005/8/layout/list1"/>
    <dgm:cxn modelId="{76DBBF78-0E2C-428D-9ED5-9450FD65D3E3}" type="presParOf" srcId="{8BAC18C6-E8D2-420D-BEBD-B1FE810E246A}" destId="{BCEB9B5C-454B-45E0-BA1E-E40D283B04D6}" srcOrd="1" destOrd="0" presId="urn:microsoft.com/office/officeart/2005/8/layout/list1"/>
    <dgm:cxn modelId="{2E3BD63E-E1B9-4FDB-9741-53A2C6A97479}" type="presParOf" srcId="{F9E54073-D9A7-4B77-9E69-78C704ED11DE}" destId="{9CA95CB5-8882-459E-A56F-EB1877A7EBA2}" srcOrd="9" destOrd="0" presId="urn:microsoft.com/office/officeart/2005/8/layout/list1"/>
    <dgm:cxn modelId="{E5C5A3B0-36BE-4CB5-B5A9-C8DB9955BA43}" type="presParOf" srcId="{F9E54073-D9A7-4B77-9E69-78C704ED11DE}" destId="{B5EE07A4-5CB3-4DB2-A431-8DB7E6737160}" srcOrd="10" destOrd="0" presId="urn:microsoft.com/office/officeart/2005/8/layout/list1"/>
    <dgm:cxn modelId="{6305988A-A949-4FE7-95CD-16BE96518A6C}" type="presParOf" srcId="{F9E54073-D9A7-4B77-9E69-78C704ED11DE}" destId="{8CFB8897-E69C-472A-9142-A47DC978D284}" srcOrd="11" destOrd="0" presId="urn:microsoft.com/office/officeart/2005/8/layout/list1"/>
    <dgm:cxn modelId="{EB3E1F78-788F-4507-84C7-F23FD06077AC}" type="presParOf" srcId="{F9E54073-D9A7-4B77-9E69-78C704ED11DE}" destId="{38CB205D-C844-48AF-BED9-74EFC893B3D8}" srcOrd="12" destOrd="0" presId="urn:microsoft.com/office/officeart/2005/8/layout/list1"/>
    <dgm:cxn modelId="{3BD847DA-0643-492C-B6C8-014117756059}" type="presParOf" srcId="{38CB205D-C844-48AF-BED9-74EFC893B3D8}" destId="{95B37A8E-D4F5-4AD9-8ECD-3E19E1C78CB1}" srcOrd="0" destOrd="0" presId="urn:microsoft.com/office/officeart/2005/8/layout/list1"/>
    <dgm:cxn modelId="{32DB0538-CA13-40F6-9556-09D1305731EC}" type="presParOf" srcId="{38CB205D-C844-48AF-BED9-74EFC893B3D8}" destId="{DD961F3D-2ABB-4F33-83FB-4615AE129EA5}" srcOrd="1" destOrd="0" presId="urn:microsoft.com/office/officeart/2005/8/layout/list1"/>
    <dgm:cxn modelId="{33B9E536-72B5-41FE-8444-B2C3E787D6BE}" type="presParOf" srcId="{F9E54073-D9A7-4B77-9E69-78C704ED11DE}" destId="{DFC6DE34-DEEF-43A3-BD3A-8C1DC3AA2DAE}" srcOrd="13" destOrd="0" presId="urn:microsoft.com/office/officeart/2005/8/layout/list1"/>
    <dgm:cxn modelId="{5753947F-E867-4E73-B70D-59E2B15D18D1}" type="presParOf" srcId="{F9E54073-D9A7-4B77-9E69-78C704ED11DE}" destId="{DAE59A78-668A-4940-9377-B1B9601F8F2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E5E4E9-BE18-43B3-9E17-51FC7A99F46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3A210C-E002-4A4F-A96E-60DD9875C6D8}">
      <dgm:prSet phldrT="[Текст]"/>
      <dgm:spPr/>
      <dgm:t>
        <a:bodyPr/>
        <a:lstStyle/>
        <a:p>
          <a:r>
            <a:rPr lang="ru-RU" dirty="0" smtClean="0"/>
            <a:t>4999</a:t>
          </a:r>
          <a:endParaRPr lang="ru-RU" dirty="0"/>
        </a:p>
      </dgm:t>
    </dgm:pt>
    <dgm:pt modelId="{433BB673-3928-4FB3-A269-3A3293BFDC46}" type="parTrans" cxnId="{D064DDF4-979D-4CFF-BEA0-50D648A4E089}">
      <dgm:prSet/>
      <dgm:spPr/>
      <dgm:t>
        <a:bodyPr/>
        <a:lstStyle/>
        <a:p>
          <a:endParaRPr lang="ru-RU"/>
        </a:p>
      </dgm:t>
    </dgm:pt>
    <dgm:pt modelId="{40772979-FAED-4B4D-B52F-F412C750BA41}" type="sibTrans" cxnId="{D064DDF4-979D-4CFF-BEA0-50D648A4E089}">
      <dgm:prSet/>
      <dgm:spPr/>
      <dgm:t>
        <a:bodyPr/>
        <a:lstStyle/>
        <a:p>
          <a:endParaRPr lang="ru-RU"/>
        </a:p>
      </dgm:t>
    </dgm:pt>
    <dgm:pt modelId="{F45E1184-BD35-4BA4-86C6-053BB4690E6D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1">
                  <a:lumMod val="50000"/>
                </a:schemeClr>
              </a:solidFill>
            </a:rPr>
            <a:t>Охвачено уличной работой</a:t>
          </a:r>
          <a:endParaRPr lang="ru-RU" sz="2400" dirty="0">
            <a:solidFill>
              <a:schemeClr val="accent1">
                <a:lumMod val="50000"/>
              </a:schemeClr>
            </a:solidFill>
          </a:endParaRPr>
        </a:p>
      </dgm:t>
    </dgm:pt>
    <dgm:pt modelId="{F7527756-B4A5-4C08-9195-758A6E40736F}" type="parTrans" cxnId="{EBC95575-BB28-461A-8701-C0637623D885}">
      <dgm:prSet/>
      <dgm:spPr/>
      <dgm:t>
        <a:bodyPr/>
        <a:lstStyle/>
        <a:p>
          <a:endParaRPr lang="ru-RU"/>
        </a:p>
      </dgm:t>
    </dgm:pt>
    <dgm:pt modelId="{BDD8E8B7-1BB7-47A6-A75B-576F2151664E}" type="sibTrans" cxnId="{EBC95575-BB28-461A-8701-C0637623D885}">
      <dgm:prSet/>
      <dgm:spPr/>
      <dgm:t>
        <a:bodyPr/>
        <a:lstStyle/>
        <a:p>
          <a:endParaRPr lang="ru-RU"/>
        </a:p>
      </dgm:t>
    </dgm:pt>
    <dgm:pt modelId="{D7FE5EED-025E-4537-9540-D2AB3608760B}">
      <dgm:prSet phldrT="[Текст]"/>
      <dgm:spPr/>
      <dgm:t>
        <a:bodyPr/>
        <a:lstStyle/>
        <a:p>
          <a:r>
            <a:rPr lang="ru-RU" dirty="0" smtClean="0"/>
            <a:t>1612</a:t>
          </a:r>
          <a:endParaRPr lang="ru-RU" dirty="0"/>
        </a:p>
      </dgm:t>
    </dgm:pt>
    <dgm:pt modelId="{368C3750-DC08-4F70-98A3-CA426CECF8F1}" type="parTrans" cxnId="{23F5C8C0-1C4E-4A9C-B026-8C6CA53255E4}">
      <dgm:prSet/>
      <dgm:spPr/>
      <dgm:t>
        <a:bodyPr/>
        <a:lstStyle/>
        <a:p>
          <a:endParaRPr lang="ru-RU"/>
        </a:p>
      </dgm:t>
    </dgm:pt>
    <dgm:pt modelId="{D955E5FD-0A48-4D49-A057-702287A699EA}" type="sibTrans" cxnId="{23F5C8C0-1C4E-4A9C-B026-8C6CA53255E4}">
      <dgm:prSet/>
      <dgm:spPr/>
      <dgm:t>
        <a:bodyPr/>
        <a:lstStyle/>
        <a:p>
          <a:endParaRPr lang="ru-RU"/>
        </a:p>
      </dgm:t>
    </dgm:pt>
    <dgm:pt modelId="{FBFCF1E5-E914-4B1B-AB03-FFCBD77D5C79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1">
                  <a:lumMod val="50000"/>
                </a:schemeClr>
              </a:solidFill>
            </a:rPr>
            <a:t>Пришло в </a:t>
          </a:r>
          <a:r>
            <a:rPr lang="ru-RU" sz="2400" dirty="0" err="1" smtClean="0">
              <a:solidFill>
                <a:schemeClr val="accent1">
                  <a:lumMod val="50000"/>
                </a:schemeClr>
              </a:solidFill>
            </a:rPr>
            <a:t>комьюнити</a:t>
          </a:r>
          <a:r>
            <a:rPr lang="ru-RU" sz="2400" dirty="0" smtClean="0">
              <a:solidFill>
                <a:schemeClr val="accent1">
                  <a:lumMod val="50000"/>
                </a:schemeClr>
              </a:solidFill>
            </a:rPr>
            <a:t>- пространства</a:t>
          </a:r>
          <a:endParaRPr lang="ru-RU" sz="2400" dirty="0">
            <a:solidFill>
              <a:schemeClr val="accent1">
                <a:lumMod val="50000"/>
              </a:schemeClr>
            </a:solidFill>
          </a:endParaRPr>
        </a:p>
      </dgm:t>
    </dgm:pt>
    <dgm:pt modelId="{EEF4E040-7552-4E5D-80E1-E897F012ED3E}" type="parTrans" cxnId="{5FB35042-F642-40B8-974E-DC80DCB6BB3C}">
      <dgm:prSet/>
      <dgm:spPr/>
      <dgm:t>
        <a:bodyPr/>
        <a:lstStyle/>
        <a:p>
          <a:endParaRPr lang="ru-RU"/>
        </a:p>
      </dgm:t>
    </dgm:pt>
    <dgm:pt modelId="{80D417D7-9BC9-4ACF-8460-53BD544B538E}" type="sibTrans" cxnId="{5FB35042-F642-40B8-974E-DC80DCB6BB3C}">
      <dgm:prSet/>
      <dgm:spPr/>
      <dgm:t>
        <a:bodyPr/>
        <a:lstStyle/>
        <a:p>
          <a:endParaRPr lang="ru-RU"/>
        </a:p>
      </dgm:t>
    </dgm:pt>
    <dgm:pt modelId="{BDC6F999-8950-4C74-A6CB-D4D6839C8F69}">
      <dgm:prSet phldrT="[Текст]"/>
      <dgm:spPr/>
      <dgm:t>
        <a:bodyPr/>
        <a:lstStyle/>
        <a:p>
          <a:r>
            <a:rPr lang="ru-RU" dirty="0" smtClean="0"/>
            <a:t>839</a:t>
          </a:r>
          <a:endParaRPr lang="ru-RU" dirty="0"/>
        </a:p>
      </dgm:t>
    </dgm:pt>
    <dgm:pt modelId="{3CD54BF6-ADB0-4291-AA3C-22F56DC7277E}" type="parTrans" cxnId="{00E8F321-1917-4A9E-83EE-A68205C21D16}">
      <dgm:prSet/>
      <dgm:spPr/>
      <dgm:t>
        <a:bodyPr/>
        <a:lstStyle/>
        <a:p>
          <a:endParaRPr lang="ru-RU"/>
        </a:p>
      </dgm:t>
    </dgm:pt>
    <dgm:pt modelId="{6098E174-F245-4749-A53A-2F24CA43092B}" type="sibTrans" cxnId="{00E8F321-1917-4A9E-83EE-A68205C21D16}">
      <dgm:prSet/>
      <dgm:spPr/>
      <dgm:t>
        <a:bodyPr/>
        <a:lstStyle/>
        <a:p>
          <a:endParaRPr lang="ru-RU"/>
        </a:p>
      </dgm:t>
    </dgm:pt>
    <dgm:pt modelId="{62D4BC67-A908-4A23-93C3-1301536ACCA3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1">
                  <a:lumMod val="50000"/>
                </a:schemeClr>
              </a:solidFill>
            </a:rPr>
            <a:t>Мотивировано на получение услуг</a:t>
          </a:r>
          <a:endParaRPr lang="ru-RU" sz="2400" dirty="0">
            <a:solidFill>
              <a:schemeClr val="accent1">
                <a:lumMod val="50000"/>
              </a:schemeClr>
            </a:solidFill>
          </a:endParaRPr>
        </a:p>
      </dgm:t>
    </dgm:pt>
    <dgm:pt modelId="{1D16DD4F-3CAB-4BBD-AAC5-3998C3A42C8A}" type="parTrans" cxnId="{009BB4D1-B1D4-4B85-94F2-53D6F77D3200}">
      <dgm:prSet/>
      <dgm:spPr/>
      <dgm:t>
        <a:bodyPr/>
        <a:lstStyle/>
        <a:p>
          <a:endParaRPr lang="ru-RU"/>
        </a:p>
      </dgm:t>
    </dgm:pt>
    <dgm:pt modelId="{9F5BEAEE-05AD-429D-AA45-44E539184157}" type="sibTrans" cxnId="{009BB4D1-B1D4-4B85-94F2-53D6F77D3200}">
      <dgm:prSet/>
      <dgm:spPr/>
      <dgm:t>
        <a:bodyPr/>
        <a:lstStyle/>
        <a:p>
          <a:endParaRPr lang="ru-RU"/>
        </a:p>
      </dgm:t>
    </dgm:pt>
    <dgm:pt modelId="{152AE1AE-BC47-4063-AB80-5B1C0EDA9AFE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331</a:t>
          </a:r>
          <a:endParaRPr lang="ru-RU" dirty="0">
            <a:solidFill>
              <a:schemeClr val="bg1"/>
            </a:solidFill>
          </a:endParaRPr>
        </a:p>
      </dgm:t>
    </dgm:pt>
    <dgm:pt modelId="{A220CDC7-EFF1-4530-A926-97B80761642E}" type="parTrans" cxnId="{88E5297A-D7CB-4416-9437-A72B50BC73BC}">
      <dgm:prSet/>
      <dgm:spPr/>
      <dgm:t>
        <a:bodyPr/>
        <a:lstStyle/>
        <a:p>
          <a:endParaRPr lang="ru-RU"/>
        </a:p>
      </dgm:t>
    </dgm:pt>
    <dgm:pt modelId="{1F7A424D-4AE3-4B22-8589-63ABADADA091}" type="sibTrans" cxnId="{88E5297A-D7CB-4416-9437-A72B50BC73BC}">
      <dgm:prSet/>
      <dgm:spPr/>
      <dgm:t>
        <a:bodyPr/>
        <a:lstStyle/>
        <a:p>
          <a:endParaRPr lang="ru-RU"/>
        </a:p>
      </dgm:t>
    </dgm:pt>
    <dgm:pt modelId="{06E3669C-B6B3-409E-9435-8EEF7834C120}" type="pres">
      <dgm:prSet presAssocID="{23E5E4E9-BE18-43B3-9E17-51FC7A99F46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E782AD1-E3F1-47EC-B8B6-FDF5B51138E0}" type="pres">
      <dgm:prSet presAssocID="{D33A210C-E002-4A4F-A96E-60DD9875C6D8}" presName="composite" presStyleCnt="0"/>
      <dgm:spPr/>
    </dgm:pt>
    <dgm:pt modelId="{116E95E9-8C82-4D45-8D71-87C9A8A8668D}" type="pres">
      <dgm:prSet presAssocID="{D33A210C-E002-4A4F-A96E-60DD9875C6D8}" presName="bentUpArrow1" presStyleLbl="alignImgPlace1" presStyleIdx="0" presStyleCnt="3" custScaleX="133451"/>
      <dgm:spPr/>
    </dgm:pt>
    <dgm:pt modelId="{995DBA02-7122-436B-9A41-89E797A5A751}" type="pres">
      <dgm:prSet presAssocID="{D33A210C-E002-4A4F-A96E-60DD9875C6D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ECFA2-2C72-46B5-973D-0CF407F048F1}" type="pres">
      <dgm:prSet presAssocID="{D33A210C-E002-4A4F-A96E-60DD9875C6D8}" presName="ChildText" presStyleLbl="revTx" presStyleIdx="0" presStyleCnt="3" custScaleX="229634" custLinFactNeighborX="85759" custLinFactNeighborY="56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9D4F6-7218-427B-AF0D-D210892A4699}" type="pres">
      <dgm:prSet presAssocID="{40772979-FAED-4B4D-B52F-F412C750BA41}" presName="sibTrans" presStyleCnt="0"/>
      <dgm:spPr/>
    </dgm:pt>
    <dgm:pt modelId="{865C0169-201C-4D6B-90EB-1DAC1E2932A2}" type="pres">
      <dgm:prSet presAssocID="{D7FE5EED-025E-4537-9540-D2AB3608760B}" presName="composite" presStyleCnt="0"/>
      <dgm:spPr/>
    </dgm:pt>
    <dgm:pt modelId="{3B52420E-B923-4F60-9B9E-DFFFE474E873}" type="pres">
      <dgm:prSet presAssocID="{D7FE5EED-025E-4537-9540-D2AB3608760B}" presName="bentUpArrow1" presStyleLbl="alignImgPlace1" presStyleIdx="1" presStyleCnt="3" custScaleX="135863"/>
      <dgm:spPr/>
    </dgm:pt>
    <dgm:pt modelId="{F18AE33C-0531-4844-A001-BF1A3AB6E9FD}" type="pres">
      <dgm:prSet presAssocID="{D7FE5EED-025E-4537-9540-D2AB3608760B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DB61C-F603-4370-A6A0-B9C006DCB6DA}" type="pres">
      <dgm:prSet presAssocID="{D7FE5EED-025E-4537-9540-D2AB3608760B}" presName="ChildText" presStyleLbl="revTx" presStyleIdx="1" presStyleCnt="3" custScaleX="179425" custLinFactNeighborX="55154" custLinFactNeighborY="-22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941C2-C53E-4D53-9F4C-FFF6A04A2DDA}" type="pres">
      <dgm:prSet presAssocID="{D955E5FD-0A48-4D49-A057-702287A699EA}" presName="sibTrans" presStyleCnt="0"/>
      <dgm:spPr/>
    </dgm:pt>
    <dgm:pt modelId="{0B2B07B0-04D7-458E-B2AA-876C508FDDEE}" type="pres">
      <dgm:prSet presAssocID="{BDC6F999-8950-4C74-A6CB-D4D6839C8F69}" presName="composite" presStyleCnt="0"/>
      <dgm:spPr/>
    </dgm:pt>
    <dgm:pt modelId="{0A7744E2-9B93-4F58-933E-B0FD7AE63EBB}" type="pres">
      <dgm:prSet presAssocID="{BDC6F999-8950-4C74-A6CB-D4D6839C8F69}" presName="bentUpArrow1" presStyleLbl="alignImgPlace1" presStyleIdx="2" presStyleCnt="3" custScaleX="126451"/>
      <dgm:spPr/>
    </dgm:pt>
    <dgm:pt modelId="{198353F4-B01E-43D9-B7F9-CEAED79AE707}" type="pres">
      <dgm:prSet presAssocID="{BDC6F999-8950-4C74-A6CB-D4D6839C8F69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70A63-0ECE-4879-B1D7-1F1F78F50B38}" type="pres">
      <dgm:prSet presAssocID="{BDC6F999-8950-4C74-A6CB-D4D6839C8F69}" presName="ChildText" presStyleLbl="revTx" presStyleIdx="2" presStyleCnt="3" custScaleX="242480" custLinFactNeighborX="94281" custLinFactNeighborY="30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94A51-8108-4754-9A46-91277AB831D0}" type="pres">
      <dgm:prSet presAssocID="{6098E174-F245-4749-A53A-2F24CA43092B}" presName="sibTrans" presStyleCnt="0"/>
      <dgm:spPr/>
    </dgm:pt>
    <dgm:pt modelId="{4AEB017C-E457-42E1-B88B-381E703AD925}" type="pres">
      <dgm:prSet presAssocID="{152AE1AE-BC47-4063-AB80-5B1C0EDA9AFE}" presName="composite" presStyleCnt="0"/>
      <dgm:spPr/>
    </dgm:pt>
    <dgm:pt modelId="{A1F173F2-3418-4696-9FDC-612F2EB9C224}" type="pres">
      <dgm:prSet presAssocID="{152AE1AE-BC47-4063-AB80-5B1C0EDA9AFE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64DDF4-979D-4CFF-BEA0-50D648A4E089}" srcId="{23E5E4E9-BE18-43B3-9E17-51FC7A99F465}" destId="{D33A210C-E002-4A4F-A96E-60DD9875C6D8}" srcOrd="0" destOrd="0" parTransId="{433BB673-3928-4FB3-A269-3A3293BFDC46}" sibTransId="{40772979-FAED-4B4D-B52F-F412C750BA41}"/>
    <dgm:cxn modelId="{00E8F321-1917-4A9E-83EE-A68205C21D16}" srcId="{23E5E4E9-BE18-43B3-9E17-51FC7A99F465}" destId="{BDC6F999-8950-4C74-A6CB-D4D6839C8F69}" srcOrd="2" destOrd="0" parTransId="{3CD54BF6-ADB0-4291-AA3C-22F56DC7277E}" sibTransId="{6098E174-F245-4749-A53A-2F24CA43092B}"/>
    <dgm:cxn modelId="{1CE3D9E9-0399-4181-9E25-D2D0039318BA}" type="presOf" srcId="{152AE1AE-BC47-4063-AB80-5B1C0EDA9AFE}" destId="{A1F173F2-3418-4696-9FDC-612F2EB9C224}" srcOrd="0" destOrd="0" presId="urn:microsoft.com/office/officeart/2005/8/layout/StepDownProcess"/>
    <dgm:cxn modelId="{D07E1307-124D-41F7-9E17-99C12AFCA061}" type="presOf" srcId="{BDC6F999-8950-4C74-A6CB-D4D6839C8F69}" destId="{198353F4-B01E-43D9-B7F9-CEAED79AE707}" srcOrd="0" destOrd="0" presId="urn:microsoft.com/office/officeart/2005/8/layout/StepDownProcess"/>
    <dgm:cxn modelId="{984E290B-FD38-41C7-870C-C9E02C744C4C}" type="presOf" srcId="{23E5E4E9-BE18-43B3-9E17-51FC7A99F465}" destId="{06E3669C-B6B3-409E-9435-8EEF7834C120}" srcOrd="0" destOrd="0" presId="urn:microsoft.com/office/officeart/2005/8/layout/StepDownProcess"/>
    <dgm:cxn modelId="{6CBC1A60-BD19-452F-B5F5-75DB39330246}" type="presOf" srcId="{D7FE5EED-025E-4537-9540-D2AB3608760B}" destId="{F18AE33C-0531-4844-A001-BF1A3AB6E9FD}" srcOrd="0" destOrd="0" presId="urn:microsoft.com/office/officeart/2005/8/layout/StepDownProcess"/>
    <dgm:cxn modelId="{23F5C8C0-1C4E-4A9C-B026-8C6CA53255E4}" srcId="{23E5E4E9-BE18-43B3-9E17-51FC7A99F465}" destId="{D7FE5EED-025E-4537-9540-D2AB3608760B}" srcOrd="1" destOrd="0" parTransId="{368C3750-DC08-4F70-98A3-CA426CECF8F1}" sibTransId="{D955E5FD-0A48-4D49-A057-702287A699EA}"/>
    <dgm:cxn modelId="{1E81389E-A1E3-4EDF-9F00-C2C98C855F8E}" type="presOf" srcId="{D33A210C-E002-4A4F-A96E-60DD9875C6D8}" destId="{995DBA02-7122-436B-9A41-89E797A5A751}" srcOrd="0" destOrd="0" presId="urn:microsoft.com/office/officeart/2005/8/layout/StepDownProcess"/>
    <dgm:cxn modelId="{6EDA45D4-4E6F-4978-AAA4-48C06E48A096}" type="presOf" srcId="{FBFCF1E5-E914-4B1B-AB03-FFCBD77D5C79}" destId="{92FDB61C-F603-4370-A6A0-B9C006DCB6DA}" srcOrd="0" destOrd="0" presId="urn:microsoft.com/office/officeart/2005/8/layout/StepDownProcess"/>
    <dgm:cxn modelId="{F48650B8-0E3A-480D-8FD5-8F4CDA48060D}" type="presOf" srcId="{62D4BC67-A908-4A23-93C3-1301536ACCA3}" destId="{83770A63-0ECE-4879-B1D7-1F1F78F50B38}" srcOrd="0" destOrd="0" presId="urn:microsoft.com/office/officeart/2005/8/layout/StepDownProcess"/>
    <dgm:cxn modelId="{B8FB3FEC-BA57-479D-9DAC-15C2EA7E512E}" type="presOf" srcId="{F45E1184-BD35-4BA4-86C6-053BB4690E6D}" destId="{C9AECFA2-2C72-46B5-973D-0CF407F048F1}" srcOrd="0" destOrd="0" presId="urn:microsoft.com/office/officeart/2005/8/layout/StepDownProcess"/>
    <dgm:cxn modelId="{EBC95575-BB28-461A-8701-C0637623D885}" srcId="{D33A210C-E002-4A4F-A96E-60DD9875C6D8}" destId="{F45E1184-BD35-4BA4-86C6-053BB4690E6D}" srcOrd="0" destOrd="0" parTransId="{F7527756-B4A5-4C08-9195-758A6E40736F}" sibTransId="{BDD8E8B7-1BB7-47A6-A75B-576F2151664E}"/>
    <dgm:cxn modelId="{5FB35042-F642-40B8-974E-DC80DCB6BB3C}" srcId="{D7FE5EED-025E-4537-9540-D2AB3608760B}" destId="{FBFCF1E5-E914-4B1B-AB03-FFCBD77D5C79}" srcOrd="0" destOrd="0" parTransId="{EEF4E040-7552-4E5D-80E1-E897F012ED3E}" sibTransId="{80D417D7-9BC9-4ACF-8460-53BD544B538E}"/>
    <dgm:cxn modelId="{009BB4D1-B1D4-4B85-94F2-53D6F77D3200}" srcId="{BDC6F999-8950-4C74-A6CB-D4D6839C8F69}" destId="{62D4BC67-A908-4A23-93C3-1301536ACCA3}" srcOrd="0" destOrd="0" parTransId="{1D16DD4F-3CAB-4BBD-AAC5-3998C3A42C8A}" sibTransId="{9F5BEAEE-05AD-429D-AA45-44E539184157}"/>
    <dgm:cxn modelId="{88E5297A-D7CB-4416-9437-A72B50BC73BC}" srcId="{23E5E4E9-BE18-43B3-9E17-51FC7A99F465}" destId="{152AE1AE-BC47-4063-AB80-5B1C0EDA9AFE}" srcOrd="3" destOrd="0" parTransId="{A220CDC7-EFF1-4530-A926-97B80761642E}" sibTransId="{1F7A424D-4AE3-4B22-8589-63ABADADA091}"/>
    <dgm:cxn modelId="{64FCBA9E-F4B4-49ED-981F-18F4D27D41F3}" type="presParOf" srcId="{06E3669C-B6B3-409E-9435-8EEF7834C120}" destId="{9E782AD1-E3F1-47EC-B8B6-FDF5B51138E0}" srcOrd="0" destOrd="0" presId="urn:microsoft.com/office/officeart/2005/8/layout/StepDownProcess"/>
    <dgm:cxn modelId="{84891899-9B7C-4C59-8DB6-1B4A6B4C26DE}" type="presParOf" srcId="{9E782AD1-E3F1-47EC-B8B6-FDF5B51138E0}" destId="{116E95E9-8C82-4D45-8D71-87C9A8A8668D}" srcOrd="0" destOrd="0" presId="urn:microsoft.com/office/officeart/2005/8/layout/StepDownProcess"/>
    <dgm:cxn modelId="{06A0BA37-A826-4317-971B-6B1234577CAF}" type="presParOf" srcId="{9E782AD1-E3F1-47EC-B8B6-FDF5B51138E0}" destId="{995DBA02-7122-436B-9A41-89E797A5A751}" srcOrd="1" destOrd="0" presId="urn:microsoft.com/office/officeart/2005/8/layout/StepDownProcess"/>
    <dgm:cxn modelId="{130F5187-B8E6-4A07-9FA9-7660A217E8B9}" type="presParOf" srcId="{9E782AD1-E3F1-47EC-B8B6-FDF5B51138E0}" destId="{C9AECFA2-2C72-46B5-973D-0CF407F048F1}" srcOrd="2" destOrd="0" presId="urn:microsoft.com/office/officeart/2005/8/layout/StepDownProcess"/>
    <dgm:cxn modelId="{8B2E7361-CF63-4DE2-BEC6-1D7C2DF5BA3B}" type="presParOf" srcId="{06E3669C-B6B3-409E-9435-8EEF7834C120}" destId="{0C59D4F6-7218-427B-AF0D-D210892A4699}" srcOrd="1" destOrd="0" presId="urn:microsoft.com/office/officeart/2005/8/layout/StepDownProcess"/>
    <dgm:cxn modelId="{C77F4E31-CCC6-4071-8DCE-AEE8F43256FE}" type="presParOf" srcId="{06E3669C-B6B3-409E-9435-8EEF7834C120}" destId="{865C0169-201C-4D6B-90EB-1DAC1E2932A2}" srcOrd="2" destOrd="0" presId="urn:microsoft.com/office/officeart/2005/8/layout/StepDownProcess"/>
    <dgm:cxn modelId="{D8A1CFAF-9BDB-42B7-B99F-1BEBCC9F0C26}" type="presParOf" srcId="{865C0169-201C-4D6B-90EB-1DAC1E2932A2}" destId="{3B52420E-B923-4F60-9B9E-DFFFE474E873}" srcOrd="0" destOrd="0" presId="urn:microsoft.com/office/officeart/2005/8/layout/StepDownProcess"/>
    <dgm:cxn modelId="{9FA33164-368A-42A7-8C89-C14D1D83AF7E}" type="presParOf" srcId="{865C0169-201C-4D6B-90EB-1DAC1E2932A2}" destId="{F18AE33C-0531-4844-A001-BF1A3AB6E9FD}" srcOrd="1" destOrd="0" presId="urn:microsoft.com/office/officeart/2005/8/layout/StepDownProcess"/>
    <dgm:cxn modelId="{5BAAECDF-9E9B-4B9B-AAAF-04F0020A2134}" type="presParOf" srcId="{865C0169-201C-4D6B-90EB-1DAC1E2932A2}" destId="{92FDB61C-F603-4370-A6A0-B9C006DCB6DA}" srcOrd="2" destOrd="0" presId="urn:microsoft.com/office/officeart/2005/8/layout/StepDownProcess"/>
    <dgm:cxn modelId="{DBE1CA42-9749-4974-AD9F-CABA7499482E}" type="presParOf" srcId="{06E3669C-B6B3-409E-9435-8EEF7834C120}" destId="{0DC941C2-C53E-4D53-9F4C-FFF6A04A2DDA}" srcOrd="3" destOrd="0" presId="urn:microsoft.com/office/officeart/2005/8/layout/StepDownProcess"/>
    <dgm:cxn modelId="{2932B1E7-FB2B-4C52-AD97-13C9AB7BEE6C}" type="presParOf" srcId="{06E3669C-B6B3-409E-9435-8EEF7834C120}" destId="{0B2B07B0-04D7-458E-B2AA-876C508FDDEE}" srcOrd="4" destOrd="0" presId="urn:microsoft.com/office/officeart/2005/8/layout/StepDownProcess"/>
    <dgm:cxn modelId="{72381A8C-6EDB-4779-882E-FCF41E7F51DC}" type="presParOf" srcId="{0B2B07B0-04D7-458E-B2AA-876C508FDDEE}" destId="{0A7744E2-9B93-4F58-933E-B0FD7AE63EBB}" srcOrd="0" destOrd="0" presId="urn:microsoft.com/office/officeart/2005/8/layout/StepDownProcess"/>
    <dgm:cxn modelId="{2FED62E7-0FAD-45C4-ABC0-E1435E2D3F39}" type="presParOf" srcId="{0B2B07B0-04D7-458E-B2AA-876C508FDDEE}" destId="{198353F4-B01E-43D9-B7F9-CEAED79AE707}" srcOrd="1" destOrd="0" presId="urn:microsoft.com/office/officeart/2005/8/layout/StepDownProcess"/>
    <dgm:cxn modelId="{3F2965A6-DCEE-48AB-A901-F726CDBB7015}" type="presParOf" srcId="{0B2B07B0-04D7-458E-B2AA-876C508FDDEE}" destId="{83770A63-0ECE-4879-B1D7-1F1F78F50B38}" srcOrd="2" destOrd="0" presId="urn:microsoft.com/office/officeart/2005/8/layout/StepDownProcess"/>
    <dgm:cxn modelId="{EBCA312A-43EA-489A-8B92-AC18C5DB03F1}" type="presParOf" srcId="{06E3669C-B6B3-409E-9435-8EEF7834C120}" destId="{12194A51-8108-4754-9A46-91277AB831D0}" srcOrd="5" destOrd="0" presId="urn:microsoft.com/office/officeart/2005/8/layout/StepDownProcess"/>
    <dgm:cxn modelId="{03A1ED0D-A642-4798-9560-A161E202591C}" type="presParOf" srcId="{06E3669C-B6B3-409E-9435-8EEF7834C120}" destId="{4AEB017C-E457-42E1-B88B-381E703AD925}" srcOrd="6" destOrd="0" presId="urn:microsoft.com/office/officeart/2005/8/layout/StepDownProcess"/>
    <dgm:cxn modelId="{C1BC1F18-DBBE-47C6-B79D-476C90A15C60}" type="presParOf" srcId="{4AEB017C-E457-42E1-B88B-381E703AD925}" destId="{A1F173F2-3418-4696-9FDC-612F2EB9C22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B5AA3-2927-4939-BB27-13798ECCE60C}">
      <dsp:nvSpPr>
        <dsp:cNvPr id="0" name=""/>
        <dsp:cNvSpPr/>
      </dsp:nvSpPr>
      <dsp:spPr>
        <a:xfrm>
          <a:off x="325784" y="383705"/>
          <a:ext cx="3565963" cy="11143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796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1">
                  <a:lumMod val="50000"/>
                </a:schemeClr>
              </a:solidFill>
            </a:rPr>
            <a:t>Консультирование</a:t>
          </a:r>
          <a:endParaRPr lang="ru-RU" sz="2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25784" y="383705"/>
        <a:ext cx="3565963" cy="1114363"/>
      </dsp:txXfrm>
    </dsp:sp>
    <dsp:sp modelId="{7F4DABFC-DFBC-4AB7-9FF6-FAB64DE83047}">
      <dsp:nvSpPr>
        <dsp:cNvPr id="0" name=""/>
        <dsp:cNvSpPr/>
      </dsp:nvSpPr>
      <dsp:spPr>
        <a:xfrm>
          <a:off x="177203" y="222742"/>
          <a:ext cx="780054" cy="117008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725E5-BC63-45A9-8A93-427A42F64E9D}">
      <dsp:nvSpPr>
        <dsp:cNvPr id="0" name=""/>
        <dsp:cNvSpPr/>
      </dsp:nvSpPr>
      <dsp:spPr>
        <a:xfrm>
          <a:off x="4137373" y="384182"/>
          <a:ext cx="3562395" cy="11132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04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1">
                  <a:lumMod val="50000"/>
                </a:schemeClr>
              </a:solidFill>
            </a:rPr>
            <a:t>Психологическая помощь</a:t>
          </a:r>
          <a:endParaRPr lang="ru-RU" sz="2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137373" y="384182"/>
        <a:ext cx="3562395" cy="1113248"/>
      </dsp:txXfrm>
    </dsp:sp>
    <dsp:sp modelId="{5B023C27-2BAE-4C6A-8652-D879B13EA7EA}">
      <dsp:nvSpPr>
        <dsp:cNvPr id="0" name=""/>
        <dsp:cNvSpPr/>
      </dsp:nvSpPr>
      <dsp:spPr>
        <a:xfrm>
          <a:off x="4024350" y="223380"/>
          <a:ext cx="708453" cy="116891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C7F48-0537-439E-B7CB-44D363435A48}">
      <dsp:nvSpPr>
        <dsp:cNvPr id="0" name=""/>
        <dsp:cNvSpPr/>
      </dsp:nvSpPr>
      <dsp:spPr>
        <a:xfrm>
          <a:off x="7945187" y="325653"/>
          <a:ext cx="3556261" cy="11113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742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1">
                  <a:lumMod val="50000"/>
                </a:schemeClr>
              </a:solidFill>
            </a:rPr>
            <a:t>Медицинская помощь</a:t>
          </a:r>
          <a:endParaRPr lang="ru-RU" sz="2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945187" y="325653"/>
        <a:ext cx="3556261" cy="1111331"/>
      </dsp:txXfrm>
    </dsp:sp>
    <dsp:sp modelId="{4AD5D66F-A69C-41F3-9C92-625C8C01A554}">
      <dsp:nvSpPr>
        <dsp:cNvPr id="0" name=""/>
        <dsp:cNvSpPr/>
      </dsp:nvSpPr>
      <dsp:spPr>
        <a:xfrm>
          <a:off x="7832371" y="250997"/>
          <a:ext cx="707210" cy="10608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0A218-1619-4D5D-9156-07B8586643CD}">
      <dsp:nvSpPr>
        <dsp:cNvPr id="0" name=""/>
        <dsp:cNvSpPr/>
      </dsp:nvSpPr>
      <dsp:spPr>
        <a:xfrm>
          <a:off x="2061617" y="1688490"/>
          <a:ext cx="3864903" cy="1207782"/>
        </a:xfrm>
        <a:prstGeom prst="rect">
          <a:avLst/>
        </a:prstGeom>
        <a:solidFill>
          <a:schemeClr val="accent4">
            <a:lumMod val="75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071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1">
                  <a:lumMod val="50000"/>
                </a:schemeClr>
              </a:solidFill>
            </a:rPr>
            <a:t>Социальное сопровождение</a:t>
          </a:r>
          <a:endParaRPr lang="ru-RU" sz="2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061617" y="1688490"/>
        <a:ext cx="3864903" cy="1207782"/>
      </dsp:txXfrm>
    </dsp:sp>
    <dsp:sp modelId="{D6BB9881-3B6E-464C-BB37-4EFF5388F3BB}">
      <dsp:nvSpPr>
        <dsp:cNvPr id="0" name=""/>
        <dsp:cNvSpPr/>
      </dsp:nvSpPr>
      <dsp:spPr>
        <a:xfrm>
          <a:off x="1823607" y="1658432"/>
          <a:ext cx="861553" cy="105192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0B6E0-A0AE-4C1D-8BDD-DF134FDA45E0}">
      <dsp:nvSpPr>
        <dsp:cNvPr id="0" name=""/>
        <dsp:cNvSpPr/>
      </dsp:nvSpPr>
      <dsp:spPr>
        <a:xfrm>
          <a:off x="6200325" y="1789262"/>
          <a:ext cx="3565963" cy="1114363"/>
        </a:xfrm>
        <a:prstGeom prst="rect">
          <a:avLst/>
        </a:prstGeom>
        <a:solidFill>
          <a:schemeClr val="accent4">
            <a:lumMod val="75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071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1">
                  <a:lumMod val="50000"/>
                </a:schemeClr>
              </a:solidFill>
            </a:rPr>
            <a:t>Неформальное образование  в области здоровья </a:t>
          </a:r>
          <a:endParaRPr lang="ru-RU" sz="2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200325" y="1789262"/>
        <a:ext cx="3565963" cy="1114363"/>
      </dsp:txXfrm>
    </dsp:sp>
    <dsp:sp modelId="{56272AFC-5378-4C72-B11D-FDF079B548BC}">
      <dsp:nvSpPr>
        <dsp:cNvPr id="0" name=""/>
        <dsp:cNvSpPr/>
      </dsp:nvSpPr>
      <dsp:spPr>
        <a:xfrm>
          <a:off x="6059123" y="1636293"/>
          <a:ext cx="780054" cy="117008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2732D-26BD-4497-A8D1-AA8B67B4F390}">
      <dsp:nvSpPr>
        <dsp:cNvPr id="0" name=""/>
        <dsp:cNvSpPr/>
      </dsp:nvSpPr>
      <dsp:spPr>
        <a:xfrm>
          <a:off x="0" y="579478"/>
          <a:ext cx="99905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E60C4-8284-478F-924B-717627158851}">
      <dsp:nvSpPr>
        <dsp:cNvPr id="0" name=""/>
        <dsp:cNvSpPr/>
      </dsp:nvSpPr>
      <dsp:spPr>
        <a:xfrm>
          <a:off x="499527" y="84017"/>
          <a:ext cx="874362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333" tIns="0" rIns="26433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1. </a:t>
          </a:r>
          <a:r>
            <a:rPr lang="ru-RU" sz="2800" kern="1200" dirty="0" smtClean="0"/>
            <a:t>Обучение  и поддержка </a:t>
          </a:r>
          <a:r>
            <a:rPr lang="ru-RU" sz="2800" kern="1200" dirty="0" err="1" smtClean="0"/>
            <a:t>аутрич</a:t>
          </a:r>
          <a:r>
            <a:rPr lang="ru-RU" sz="2800" kern="1200" dirty="0" smtClean="0"/>
            <a:t>-работников, в том числе и </a:t>
          </a:r>
          <a:r>
            <a:rPr lang="ru-RU" sz="2800" kern="1200" dirty="0" err="1" smtClean="0"/>
            <a:t>аутрич</a:t>
          </a:r>
          <a:r>
            <a:rPr lang="ru-RU" sz="2800" kern="1200" dirty="0" smtClean="0"/>
            <a:t>-волонтеров  </a:t>
          </a:r>
          <a:endParaRPr lang="ru-RU" sz="2800" kern="1200" dirty="0"/>
        </a:p>
      </dsp:txBody>
      <dsp:txXfrm>
        <a:off x="531230" y="115720"/>
        <a:ext cx="8680217" cy="586034"/>
      </dsp:txXfrm>
    </dsp:sp>
    <dsp:sp modelId="{64B18AF9-8F74-4A06-BC22-E0383925F538}">
      <dsp:nvSpPr>
        <dsp:cNvPr id="0" name=""/>
        <dsp:cNvSpPr/>
      </dsp:nvSpPr>
      <dsp:spPr>
        <a:xfrm>
          <a:off x="0" y="1406657"/>
          <a:ext cx="99905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35871-80EA-42A6-A7E6-B30D3E6F3427}">
      <dsp:nvSpPr>
        <dsp:cNvPr id="0" name=""/>
        <dsp:cNvSpPr/>
      </dsp:nvSpPr>
      <dsp:spPr>
        <a:xfrm>
          <a:off x="499527" y="1081937"/>
          <a:ext cx="8361225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333" tIns="0" rIns="26433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2. </a:t>
          </a:r>
          <a:r>
            <a:rPr lang="ru-RU" sz="2800" kern="1200" dirty="0" smtClean="0"/>
            <a:t>Создание </a:t>
          </a:r>
          <a:r>
            <a:rPr lang="ru-RU" sz="2800" kern="1200" dirty="0" smtClean="0"/>
            <a:t>комьюнити-пространств на базе 2-х центров</a:t>
          </a:r>
          <a:endParaRPr lang="ru-RU" sz="2800" kern="1200" dirty="0"/>
        </a:p>
      </dsp:txBody>
      <dsp:txXfrm>
        <a:off x="531230" y="1113640"/>
        <a:ext cx="8297819" cy="586034"/>
      </dsp:txXfrm>
    </dsp:sp>
    <dsp:sp modelId="{B5EE07A4-5CB3-4DB2-A431-8DB7E6737160}">
      <dsp:nvSpPr>
        <dsp:cNvPr id="0" name=""/>
        <dsp:cNvSpPr/>
      </dsp:nvSpPr>
      <dsp:spPr>
        <a:xfrm>
          <a:off x="0" y="2668452"/>
          <a:ext cx="99905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B9B5C-454B-45E0-BA1E-E40D283B04D6}">
      <dsp:nvSpPr>
        <dsp:cNvPr id="0" name=""/>
        <dsp:cNvSpPr/>
      </dsp:nvSpPr>
      <dsp:spPr>
        <a:xfrm>
          <a:off x="499527" y="2079857"/>
          <a:ext cx="822912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333" tIns="0" rIns="26433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3. </a:t>
          </a:r>
          <a:r>
            <a:rPr lang="ru-RU" sz="2800" kern="1200" dirty="0" smtClean="0"/>
            <a:t>Организация уличной </a:t>
          </a:r>
          <a:r>
            <a:rPr lang="ru-RU" sz="2800" kern="1200" dirty="0" smtClean="0"/>
            <a:t>работы с подростками в Московском и Советском районах г. Минска</a:t>
          </a:r>
          <a:endParaRPr lang="ru-RU" sz="2800" kern="1200" dirty="0"/>
        </a:p>
      </dsp:txBody>
      <dsp:txXfrm>
        <a:off x="531230" y="2111560"/>
        <a:ext cx="8165714" cy="586034"/>
      </dsp:txXfrm>
    </dsp:sp>
    <dsp:sp modelId="{DAE59A78-668A-4940-9377-B1B9601F8F2B}">
      <dsp:nvSpPr>
        <dsp:cNvPr id="0" name=""/>
        <dsp:cNvSpPr/>
      </dsp:nvSpPr>
      <dsp:spPr>
        <a:xfrm>
          <a:off x="0" y="4147092"/>
          <a:ext cx="999055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61F3D-2ABB-4F33-83FB-4615AE129EA5}">
      <dsp:nvSpPr>
        <dsp:cNvPr id="0" name=""/>
        <dsp:cNvSpPr/>
      </dsp:nvSpPr>
      <dsp:spPr>
        <a:xfrm>
          <a:off x="499527" y="3077777"/>
          <a:ext cx="8008688" cy="1394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333" tIns="0" rIns="26433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4. </a:t>
          </a:r>
          <a:r>
            <a:rPr lang="ru-RU" sz="2800" kern="1200" dirty="0" smtClean="0"/>
            <a:t>Усиление межведомственного </a:t>
          </a:r>
          <a:r>
            <a:rPr lang="ru-RU" sz="2800" kern="1200" dirty="0" smtClean="0"/>
            <a:t>взаимодействия и привлечение в проект равных консультантов из числа учащихся, студентов</a:t>
          </a:r>
          <a:endParaRPr lang="ru-RU" sz="2800" kern="1200" dirty="0"/>
        </a:p>
      </dsp:txBody>
      <dsp:txXfrm>
        <a:off x="567578" y="3145828"/>
        <a:ext cx="7872586" cy="12579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E95E9-8C82-4D45-8D71-87C9A8A8668D}">
      <dsp:nvSpPr>
        <dsp:cNvPr id="0" name=""/>
        <dsp:cNvSpPr/>
      </dsp:nvSpPr>
      <dsp:spPr>
        <a:xfrm rot="5400000">
          <a:off x="1382450" y="1130038"/>
          <a:ext cx="1191701" cy="18105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DBA02-7122-436B-9A41-89E797A5A751}">
      <dsp:nvSpPr>
        <dsp:cNvPr id="0" name=""/>
        <dsp:cNvSpPr/>
      </dsp:nvSpPr>
      <dsp:spPr>
        <a:xfrm>
          <a:off x="1066721" y="35930"/>
          <a:ext cx="2006123" cy="140422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/>
            <a:t>4999</a:t>
          </a:r>
          <a:endParaRPr lang="ru-RU" sz="5600" kern="1200" dirty="0"/>
        </a:p>
      </dsp:txBody>
      <dsp:txXfrm>
        <a:off x="1135282" y="104491"/>
        <a:ext cx="1869001" cy="1267099"/>
      </dsp:txXfrm>
    </dsp:sp>
    <dsp:sp modelId="{C9AECFA2-2C72-46B5-973D-0CF407F048F1}">
      <dsp:nvSpPr>
        <dsp:cNvPr id="0" name=""/>
        <dsp:cNvSpPr/>
      </dsp:nvSpPr>
      <dsp:spPr>
        <a:xfrm>
          <a:off x="3378401" y="234024"/>
          <a:ext cx="3350504" cy="113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</a:rPr>
            <a:t>Охвачено уличной работой</a:t>
          </a:r>
          <a:endParaRPr lang="ru-RU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378401" y="234024"/>
        <a:ext cx="3350504" cy="1134953"/>
      </dsp:txXfrm>
    </dsp:sp>
    <dsp:sp modelId="{3B52420E-B923-4F60-9B9E-DFFFE474E873}">
      <dsp:nvSpPr>
        <dsp:cNvPr id="0" name=""/>
        <dsp:cNvSpPr/>
      </dsp:nvSpPr>
      <dsp:spPr>
        <a:xfrm rot="5400000">
          <a:off x="3509739" y="2691080"/>
          <a:ext cx="1191701" cy="184326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AE33C-0531-4844-A001-BF1A3AB6E9FD}">
      <dsp:nvSpPr>
        <dsp:cNvPr id="0" name=""/>
        <dsp:cNvSpPr/>
      </dsp:nvSpPr>
      <dsp:spPr>
        <a:xfrm>
          <a:off x="3194011" y="1613333"/>
          <a:ext cx="2006123" cy="140422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/>
            <a:t>1612</a:t>
          </a:r>
          <a:endParaRPr lang="ru-RU" sz="5600" kern="1200" dirty="0"/>
        </a:p>
      </dsp:txBody>
      <dsp:txXfrm>
        <a:off x="3262572" y="1681894"/>
        <a:ext cx="1869001" cy="1267099"/>
      </dsp:txXfrm>
    </dsp:sp>
    <dsp:sp modelId="{92FDB61C-F603-4370-A6A0-B9C006DCB6DA}">
      <dsp:nvSpPr>
        <dsp:cNvPr id="0" name=""/>
        <dsp:cNvSpPr/>
      </dsp:nvSpPr>
      <dsp:spPr>
        <a:xfrm>
          <a:off x="5425435" y="1721710"/>
          <a:ext cx="2617923" cy="113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</a:rPr>
            <a:t>Пришло в </a:t>
          </a:r>
          <a:r>
            <a:rPr lang="ru-RU" sz="2400" kern="1200" dirty="0" err="1" smtClean="0">
              <a:solidFill>
                <a:schemeClr val="accent1">
                  <a:lumMod val="50000"/>
                </a:schemeClr>
              </a:solidFill>
            </a:rPr>
            <a:t>комьюнити</a:t>
          </a: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</a:rPr>
            <a:t>- пространства</a:t>
          </a:r>
          <a:endParaRPr lang="ru-RU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425435" y="1721710"/>
        <a:ext cx="2617923" cy="1134953"/>
      </dsp:txXfrm>
    </dsp:sp>
    <dsp:sp modelId="{0A7744E2-9B93-4F58-933E-B0FD7AE63EBB}">
      <dsp:nvSpPr>
        <dsp:cNvPr id="0" name=""/>
        <dsp:cNvSpPr/>
      </dsp:nvSpPr>
      <dsp:spPr>
        <a:xfrm rot="5400000">
          <a:off x="5616921" y="4332330"/>
          <a:ext cx="1191701" cy="17155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353F4-B01E-43D9-B7F9-CEAED79AE707}">
      <dsp:nvSpPr>
        <dsp:cNvPr id="0" name=""/>
        <dsp:cNvSpPr/>
      </dsp:nvSpPr>
      <dsp:spPr>
        <a:xfrm>
          <a:off x="5301192" y="3190737"/>
          <a:ext cx="2006123" cy="140422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/>
            <a:t>839</a:t>
          </a:r>
          <a:endParaRPr lang="ru-RU" sz="5600" kern="1200" dirty="0"/>
        </a:p>
      </dsp:txBody>
      <dsp:txXfrm>
        <a:off x="5369753" y="3259298"/>
        <a:ext cx="1869001" cy="1267099"/>
      </dsp:txXfrm>
    </dsp:sp>
    <dsp:sp modelId="{83770A63-0ECE-4879-B1D7-1F1F78F50B38}">
      <dsp:nvSpPr>
        <dsp:cNvPr id="0" name=""/>
        <dsp:cNvSpPr/>
      </dsp:nvSpPr>
      <dsp:spPr>
        <a:xfrm>
          <a:off x="7334601" y="3359051"/>
          <a:ext cx="3537935" cy="1134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</a:rPr>
            <a:t>Мотивировано на получение услуг</a:t>
          </a:r>
          <a:endParaRPr lang="ru-RU" sz="2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7334601" y="3359051"/>
        <a:ext cx="3537935" cy="1134953"/>
      </dsp:txXfrm>
    </dsp:sp>
    <dsp:sp modelId="{A1F173F2-3418-4696-9FDC-612F2EB9C224}">
      <dsp:nvSpPr>
        <dsp:cNvPr id="0" name=""/>
        <dsp:cNvSpPr/>
      </dsp:nvSpPr>
      <dsp:spPr>
        <a:xfrm>
          <a:off x="7418428" y="4768141"/>
          <a:ext cx="2006123" cy="140422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chemeClr val="bg1"/>
              </a:solidFill>
            </a:rPr>
            <a:t>331</a:t>
          </a:r>
          <a:endParaRPr lang="ru-RU" sz="5600" kern="1200" dirty="0">
            <a:solidFill>
              <a:schemeClr val="bg1"/>
            </a:solidFill>
          </a:endParaRPr>
        </a:p>
      </dsp:txBody>
      <dsp:txXfrm>
        <a:off x="7486989" y="4836702"/>
        <a:ext cx="1869001" cy="1267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E7271-0158-44E8-9EEB-BD9ACFA6C3B0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0310C-0A76-4AA5-B1E2-0EDF564E9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7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Представьтесь.</a:t>
            </a:r>
          </a:p>
          <a:p>
            <a:r>
              <a:rPr lang="ru-RU" dirty="0" smtClean="0"/>
              <a:t>Расскажите, что такое ЦДП.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B1DC7-8F67-4265-815F-80A0AABFBCC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0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0310C-0A76-4AA5-B1E2-0EDF564E9BE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53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9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5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4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50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3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17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87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1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52C99-E339-491C-A8DC-EF4AFB7B7138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33D73-A5AB-4B84-9451-1E76C68B5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7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17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20.wdp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5.wdp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valentina8gdp@tut.by" TargetMode="External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jpe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2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1010" y="834133"/>
            <a:ext cx="11526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Проект "Расширение доступа к услугам, центров, дружественных подросткам для подростков групп риска и уязвимых групп"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670" y="2275105"/>
            <a:ext cx="62294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Социально-медицинская деятельность Центров дружественных подросткам, с подростками групп 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риска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42670" y="77107"/>
            <a:ext cx="10899011" cy="942551"/>
            <a:chOff x="242670" y="77107"/>
            <a:chExt cx="10899011" cy="942551"/>
          </a:xfrm>
        </p:grpSpPr>
        <p:pic>
          <p:nvPicPr>
            <p:cNvPr id="2" name="Рисунок 1" descr="Ð­Ð¼Ð±Ð»ÐµÐ¼Ð°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345" y="137199"/>
              <a:ext cx="807720" cy="751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Рисунок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996" y="77107"/>
              <a:ext cx="2204084" cy="942551"/>
            </a:xfrm>
            <a:prstGeom prst="rect">
              <a:avLst/>
            </a:prstGeom>
          </p:spPr>
        </p:pic>
        <p:pic>
          <p:nvPicPr>
            <p:cNvPr id="7" name="Рисунок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5757" y="211902"/>
              <a:ext cx="780525" cy="793143"/>
            </a:xfrm>
            <a:prstGeom prst="rect">
              <a:avLst/>
            </a:prstGeom>
            <a:noFill/>
          </p:spPr>
        </p:pic>
        <p:pic>
          <p:nvPicPr>
            <p:cNvPr id="1026" name="Picture 2" descr="Рисунок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580" y="197290"/>
              <a:ext cx="1963101" cy="82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unise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70" y="262633"/>
              <a:ext cx="1368425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926852" y="5932068"/>
            <a:ext cx="4433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Валентина Михайловна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Шукан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49" y="2034462"/>
            <a:ext cx="2784373" cy="3524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650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342" y="172620"/>
            <a:ext cx="6444916" cy="132556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Итоги проекта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хвачено 4999 подростков и молодежи «в поле» в возрасте от 10 до 24 лет,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юноши - 42,8%,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девушки – 57,2%</a:t>
            </a: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среднем на 1 </a:t>
            </a:r>
            <a:r>
              <a:rPr lang="ru-RU" b="1" dirty="0" err="1" smtClean="0">
                <a:solidFill>
                  <a:srgbClr val="C00000"/>
                </a:solidFill>
              </a:rPr>
              <a:t>аутрич</a:t>
            </a:r>
            <a:r>
              <a:rPr lang="ru-RU" b="1" dirty="0" smtClean="0">
                <a:solidFill>
                  <a:srgbClr val="C00000"/>
                </a:solidFill>
              </a:rPr>
              <a:t>-работника 1249, 8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10-14 лет – 26,23%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юноши- 45%, девушки – 55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15-19 лет – 47,01%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юноши – 32,85%, девушки – 67,15%,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20-24 лет – 26,76%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юноши – 58,15%, девушки – 41,85%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0928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95663" y="1892968"/>
            <a:ext cx="9432758" cy="44922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Посещений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комьюнити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-пространств -1612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юноши – 55,77%, девушки – 44,23%</a:t>
            </a: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Возрастной состав посетителей 10-14 лет – 29,53%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юноши – 57,77%, девушки – 42,23%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15-19 лет – 64,52%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юноши – 55,0%, девушки – 45,0%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20-24 лет – 5,95%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юноши – 54,17% , девушки – 45,83%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797342" y="172620"/>
            <a:ext cx="6444916" cy="132556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Итоги проекта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6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342" y="172620"/>
            <a:ext cx="6444916" cy="132556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Итоги проекта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35653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Мотивационное консультирование 839 человек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юноши – 49,34%, девушки – 50,66%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возрастной состав 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10-14 лет – 44,93%  юноши – 53,58%, девушки – 46,42%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15-19 лет – 42,55% юноши – 47,34%, девушки – 52,66%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20-24 лет – 12,52% юноши – 40,95%, девушки – 59,05%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8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1550" y="1929646"/>
            <a:ext cx="24870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-.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550" y="245646"/>
            <a:ext cx="10904621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Какие вопросы обсуждались с подростками в поле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49441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неумение вести себя в конфликте;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самооценка и восприятие себя, комплексы;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стрессоустойчивость и выгорание;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умение выстраивать и соблюдать личные границы;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проблемы во взаимоотношениях со сверстниками/в коллективе, с родителями/в семье, с партнером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проблемы с определением и управлением эмоциями;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зависимое поведение;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профилактика эмоционального выгорания;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профилактика ВИЧ/ИППП;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проблемы с коммуникацией;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проблемы со здоровьем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развитие необходимых навыков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1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342" y="172621"/>
            <a:ext cx="6444916" cy="1014496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Итоги проекта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199" y="1363579"/>
            <a:ext cx="10535653" cy="4813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Воспользовались услугами специалистов ЦДП «Доверие»   - 331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юноши – 46,53%, девушки – 53,47%.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От обратившихся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консультации психолога 42,8%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Вопросы ЗОЖ – 20%,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Репродуктивное здоровье: контрацепция, тестирование на ВИЧ- 20%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Имели проблемы репродуктивного здоровья и нуждались в лечении - 13,56% 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Только 2,96% подростков обратились по поводу проблем соматического здоровья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23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071076"/>
              </p:ext>
            </p:extLst>
          </p:nvPr>
        </p:nvGraphicFramePr>
        <p:xfrm>
          <a:off x="-541422" y="272716"/>
          <a:ext cx="10872537" cy="6208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27958" y="5438274"/>
            <a:ext cx="2935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Получили услуги специалистов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ятно 2 8"/>
          <p:cNvSpPr/>
          <p:nvPr/>
        </p:nvSpPr>
        <p:spPr>
          <a:xfrm>
            <a:off x="-1" y="1892967"/>
            <a:ext cx="1764633" cy="1347537"/>
          </a:xfrm>
          <a:prstGeom prst="irregularSeal2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32%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ятно 2 9"/>
          <p:cNvSpPr/>
          <p:nvPr/>
        </p:nvSpPr>
        <p:spPr>
          <a:xfrm>
            <a:off x="1764632" y="3513219"/>
            <a:ext cx="1764633" cy="1347537"/>
          </a:xfrm>
          <a:prstGeom prst="irregularSeal2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55%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ятно 2 10"/>
          <p:cNvSpPr/>
          <p:nvPr/>
        </p:nvSpPr>
        <p:spPr>
          <a:xfrm>
            <a:off x="3729789" y="5317956"/>
            <a:ext cx="1764633" cy="1347537"/>
          </a:xfrm>
          <a:prstGeom prst="irregularSeal2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39%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Двойные фигурные скобки 2"/>
          <p:cNvSpPr/>
          <p:nvPr/>
        </p:nvSpPr>
        <p:spPr>
          <a:xfrm>
            <a:off x="322118" y="384464"/>
            <a:ext cx="9434946" cy="4197927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5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145" y="198576"/>
            <a:ext cx="4860760" cy="132556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Работа «в поле»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5303" y="1862026"/>
            <a:ext cx="4314444" cy="4602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86" y="198576"/>
            <a:ext cx="4287254" cy="643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1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3333" r="8854" b="6042"/>
          <a:stretch/>
        </p:blipFill>
        <p:spPr>
          <a:xfrm>
            <a:off x="644319" y="1524139"/>
            <a:ext cx="6700331" cy="435133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12145" y="198576"/>
            <a:ext cx="4860760" cy="132556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Работа «в поле»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43" y="994611"/>
            <a:ext cx="4513262" cy="48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66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885"/>
            <a:ext cx="6108236" cy="4235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t="11883" r="6901" b="8664"/>
          <a:stretch/>
        </p:blipFill>
        <p:spPr>
          <a:xfrm>
            <a:off x="6108236" y="2358189"/>
            <a:ext cx="6083764" cy="418699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12145" y="198576"/>
            <a:ext cx="4860760" cy="132556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Работа «в поле»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2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76" y="192768"/>
            <a:ext cx="5295376" cy="1251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115" y="2147022"/>
            <a:ext cx="5824851" cy="4450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303"/>
            <a:ext cx="6521115" cy="41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9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348" y="1602491"/>
            <a:ext cx="11202401" cy="168614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Сеть медицинских  учреждений оказывающих комплексную медико-</a:t>
            </a:r>
            <a:r>
              <a:rPr lang="ru-RU" sz="2800" b="1" dirty="0" err="1">
                <a:solidFill>
                  <a:srgbClr val="0070C0"/>
                </a:solidFill>
              </a:rPr>
              <a:t>психо</a:t>
            </a:r>
            <a:r>
              <a:rPr lang="ru-RU" sz="2800" b="1" dirty="0">
                <a:solidFill>
                  <a:srgbClr val="0070C0"/>
                </a:solidFill>
              </a:rPr>
              <a:t>-социальную помощь подросткам и молодежи по вопросам, обусловленным спецификой возраста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38200" y="365126"/>
            <a:ext cx="10515600" cy="93428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</a:rPr>
              <a:t>Центры, дружественные подросткам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98887148"/>
              </p:ext>
            </p:extLst>
          </p:nvPr>
        </p:nvGraphicFramePr>
        <p:xfrm>
          <a:off x="513348" y="3048000"/>
          <a:ext cx="11678652" cy="3126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44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/>
          <a:stretch/>
        </p:blipFill>
        <p:spPr>
          <a:xfrm>
            <a:off x="7751824" y="3944355"/>
            <a:ext cx="4180710" cy="2521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07" y="899098"/>
            <a:ext cx="2103817" cy="2805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71" y="903836"/>
            <a:ext cx="2100263" cy="2800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416" y="2348580"/>
            <a:ext cx="3644897" cy="2733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20" y="2350845"/>
            <a:ext cx="4249361" cy="3187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880" y="704986"/>
            <a:ext cx="7716252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Обучение равных </a:t>
            </a:r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консультантов</a:t>
            </a:r>
          </a:p>
        </p:txBody>
      </p:sp>
    </p:spTree>
    <p:extLst>
      <p:ext uri="{BB962C8B-B14F-4D97-AF65-F5344CB8AC3E}">
        <p14:creationId xmlns:p14="http://schemas.microsoft.com/office/powerpoint/2010/main" val="3618126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7" y="189970"/>
            <a:ext cx="8212024" cy="1283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263" y="1876926"/>
            <a:ext cx="6189738" cy="4353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b="6449"/>
          <a:stretch/>
        </p:blipFill>
        <p:spPr>
          <a:xfrm>
            <a:off x="82724" y="1473958"/>
            <a:ext cx="5919538" cy="47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0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6" y="499816"/>
            <a:ext cx="8212024" cy="1286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" y="1612231"/>
            <a:ext cx="5967663" cy="4812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r="12457" b="3158"/>
          <a:stretch/>
        </p:blipFill>
        <p:spPr>
          <a:xfrm>
            <a:off x="5895473" y="1612231"/>
            <a:ext cx="6296527" cy="52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17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80" y="214004"/>
            <a:ext cx="5891213" cy="3616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8" y="3295650"/>
            <a:ext cx="6858000" cy="3562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8" y="214004"/>
            <a:ext cx="4210049" cy="31575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289" y="4214576"/>
            <a:ext cx="1364132" cy="1271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00" y="5486400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РОО «Белорусская Ассоциация клубов ЮНЕСКО»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2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60"/>
          <a:stretch/>
        </p:blipFill>
        <p:spPr>
          <a:xfrm>
            <a:off x="338138" y="557213"/>
            <a:ext cx="4082653" cy="4171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88" y="285750"/>
            <a:ext cx="5257800" cy="3943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3" t="19167" b="9167"/>
          <a:stretch/>
        </p:blipFill>
        <p:spPr>
          <a:xfrm>
            <a:off x="586978" y="3943350"/>
            <a:ext cx="3264860" cy="2914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07" y="3000375"/>
            <a:ext cx="5034461" cy="3771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57" y="2653213"/>
            <a:ext cx="3227784" cy="3349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531" y="254710"/>
            <a:ext cx="7716252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Работа равных </a:t>
            </a:r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консультантов</a:t>
            </a:r>
          </a:p>
        </p:txBody>
      </p:sp>
    </p:spTree>
    <p:extLst>
      <p:ext uri="{BB962C8B-B14F-4D97-AF65-F5344CB8AC3E}">
        <p14:creationId xmlns:p14="http://schemas.microsoft.com/office/powerpoint/2010/main" val="4020514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0" y="2290417"/>
            <a:ext cx="5822527" cy="3880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7"/>
          <a:stretch/>
        </p:blipFill>
        <p:spPr>
          <a:xfrm>
            <a:off x="5601537" y="1875806"/>
            <a:ext cx="5967412" cy="4294779"/>
          </a:xfrm>
          <a:prstGeom prst="rect">
            <a:avLst/>
          </a:prstGeom>
        </p:spPr>
      </p:pic>
      <p:pic>
        <p:nvPicPr>
          <p:cNvPr id="5" name="Рисунок 4" descr="&lt;strong&gt;Смайл&lt;/strong&gt; Галочка Смайлик · Бесплатное изображение на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883" y="1339159"/>
            <a:ext cx="1487906" cy="1487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299" y="430122"/>
            <a:ext cx="10830215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Работа в </a:t>
            </a:r>
            <a:r>
              <a:rPr lang="ru-RU" sz="4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комьюнити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-пространстве «Реверс»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361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715" y="1219200"/>
            <a:ext cx="5193527" cy="4924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06" y="1219200"/>
            <a:ext cx="5705388" cy="4973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299" y="430122"/>
            <a:ext cx="10830215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Работа в </a:t>
            </a:r>
            <a:r>
              <a:rPr lang="ru-RU" sz="4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комьюнити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-пространстве «Реверс»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809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6" y="722339"/>
            <a:ext cx="4999295" cy="3331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43" y="722339"/>
            <a:ext cx="4729163" cy="5600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7" y="3388016"/>
            <a:ext cx="4300905" cy="3225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124" y="20608"/>
            <a:ext cx="10830215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Работа в </a:t>
            </a:r>
            <a:r>
              <a:rPr lang="ru-RU" sz="4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комьюнити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-пространстве «Реверс»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5591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7124" y="20608"/>
            <a:ext cx="10830215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Работа в комьюнити-пространстве «Ракурс»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223" y="888962"/>
            <a:ext cx="4060288" cy="5407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8618" r="-4906"/>
          <a:stretch/>
        </p:blipFill>
        <p:spPr>
          <a:xfrm>
            <a:off x="5642231" y="888962"/>
            <a:ext cx="5415108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51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47" y="169675"/>
            <a:ext cx="11077392" cy="117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7" y="1395663"/>
            <a:ext cx="5284552" cy="4332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243" y="1708484"/>
            <a:ext cx="5951621" cy="493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7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но 2 16"/>
          <p:cNvSpPr/>
          <p:nvPr/>
        </p:nvSpPr>
        <p:spPr>
          <a:xfrm>
            <a:off x="8017515" y="3318722"/>
            <a:ext cx="5624246" cy="3874281"/>
          </a:xfrm>
          <a:prstGeom prst="irregularSeal2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История проекта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611268" y="2351338"/>
            <a:ext cx="5331854" cy="1622738"/>
            <a:chOff x="3129566" y="2421228"/>
            <a:chExt cx="5331854" cy="162273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3129566" y="2421228"/>
              <a:ext cx="5331854" cy="16227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3412901" y="2897746"/>
              <a:ext cx="669702" cy="1146220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5122387" y="3083873"/>
              <a:ext cx="579549" cy="638934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5689" y="3104266"/>
              <a:ext cx="597460" cy="652329"/>
            </a:xfrm>
            <a:prstGeom prst="rect">
              <a:avLst/>
            </a:prstGeom>
            <a:grpFill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1721" y="3083874"/>
              <a:ext cx="597460" cy="652329"/>
            </a:xfrm>
            <a:prstGeom prst="rect">
              <a:avLst/>
            </a:prstGeom>
            <a:grp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5388" y="3097569"/>
              <a:ext cx="597460" cy="652329"/>
            </a:xfrm>
            <a:prstGeom prst="rect">
              <a:avLst/>
            </a:prstGeom>
            <a:grpFill/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5751" y="3083873"/>
              <a:ext cx="597460" cy="652329"/>
            </a:xfrm>
            <a:prstGeom prst="rect">
              <a:avLst/>
            </a:prstGeom>
            <a:grpFill/>
          </p:spPr>
        </p:pic>
      </p:grpSp>
      <p:sp>
        <p:nvSpPr>
          <p:cNvPr id="13" name="Полилиния 12"/>
          <p:cNvSpPr/>
          <p:nvPr/>
        </p:nvSpPr>
        <p:spPr>
          <a:xfrm>
            <a:off x="4925291" y="3426393"/>
            <a:ext cx="100754" cy="146754"/>
          </a:xfrm>
          <a:custGeom>
            <a:avLst/>
            <a:gdLst>
              <a:gd name="connsiteX0" fmla="*/ 4304 w 100754"/>
              <a:gd name="connsiteY0" fmla="*/ 7003 h 146754"/>
              <a:gd name="connsiteX1" fmla="*/ 17183 w 100754"/>
              <a:gd name="connsiteY1" fmla="*/ 135792 h 146754"/>
              <a:gd name="connsiteX2" fmla="*/ 94456 w 100754"/>
              <a:gd name="connsiteY2" fmla="*/ 122913 h 146754"/>
              <a:gd name="connsiteX3" fmla="*/ 30062 w 100754"/>
              <a:gd name="connsiteY3" fmla="*/ 19882 h 146754"/>
              <a:gd name="connsiteX4" fmla="*/ 4304 w 100754"/>
              <a:gd name="connsiteY4" fmla="*/ 7003 h 14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54" h="146754">
                <a:moveTo>
                  <a:pt x="4304" y="7003"/>
                </a:moveTo>
                <a:cubicBezTo>
                  <a:pt x="2158" y="26321"/>
                  <a:pt x="-9305" y="101736"/>
                  <a:pt x="17183" y="135792"/>
                </a:cubicBezTo>
                <a:cubicBezTo>
                  <a:pt x="33215" y="156404"/>
                  <a:pt x="81500" y="145585"/>
                  <a:pt x="94456" y="122913"/>
                </a:cubicBezTo>
                <a:cubicBezTo>
                  <a:pt x="120558" y="77235"/>
                  <a:pt x="58934" y="34318"/>
                  <a:pt x="30062" y="19882"/>
                </a:cubicBezTo>
                <a:cubicBezTo>
                  <a:pt x="17920" y="13811"/>
                  <a:pt x="6450" y="-12315"/>
                  <a:pt x="4304" y="700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1" y="3239042"/>
            <a:ext cx="12192000" cy="1855263"/>
          </a:xfrm>
          <a:custGeom>
            <a:avLst/>
            <a:gdLst>
              <a:gd name="connsiteX0" fmla="*/ 0 w 10135723"/>
              <a:gd name="connsiteY0" fmla="*/ 0 h 2060620"/>
              <a:gd name="connsiteX1" fmla="*/ 38637 w 10135723"/>
              <a:gd name="connsiteY1" fmla="*/ 128789 h 2060620"/>
              <a:gd name="connsiteX2" fmla="*/ 77274 w 10135723"/>
              <a:gd name="connsiteY2" fmla="*/ 180305 h 2060620"/>
              <a:gd name="connsiteX3" fmla="*/ 128789 w 10135723"/>
              <a:gd name="connsiteY3" fmla="*/ 218941 h 2060620"/>
              <a:gd name="connsiteX4" fmla="*/ 257578 w 10135723"/>
              <a:gd name="connsiteY4" fmla="*/ 270457 h 2060620"/>
              <a:gd name="connsiteX5" fmla="*/ 1313645 w 10135723"/>
              <a:gd name="connsiteY5" fmla="*/ 386367 h 2060620"/>
              <a:gd name="connsiteX6" fmla="*/ 1352282 w 10135723"/>
              <a:gd name="connsiteY6" fmla="*/ 425003 h 2060620"/>
              <a:gd name="connsiteX7" fmla="*/ 1429555 w 10135723"/>
              <a:gd name="connsiteY7" fmla="*/ 515155 h 2060620"/>
              <a:gd name="connsiteX8" fmla="*/ 1481071 w 10135723"/>
              <a:gd name="connsiteY8" fmla="*/ 528034 h 2060620"/>
              <a:gd name="connsiteX9" fmla="*/ 1519707 w 10135723"/>
              <a:gd name="connsiteY9" fmla="*/ 553792 h 2060620"/>
              <a:gd name="connsiteX10" fmla="*/ 2073499 w 10135723"/>
              <a:gd name="connsiteY10" fmla="*/ 553792 h 2060620"/>
              <a:gd name="connsiteX11" fmla="*/ 2176530 w 10135723"/>
              <a:gd name="connsiteY11" fmla="*/ 540913 h 2060620"/>
              <a:gd name="connsiteX12" fmla="*/ 2215167 w 10135723"/>
              <a:gd name="connsiteY12" fmla="*/ 528034 h 2060620"/>
              <a:gd name="connsiteX13" fmla="*/ 2537138 w 10135723"/>
              <a:gd name="connsiteY13" fmla="*/ 540913 h 2060620"/>
              <a:gd name="connsiteX14" fmla="*/ 2743200 w 10135723"/>
              <a:gd name="connsiteY14" fmla="*/ 643944 h 2060620"/>
              <a:gd name="connsiteX15" fmla="*/ 2781837 w 10135723"/>
              <a:gd name="connsiteY15" fmla="*/ 656823 h 2060620"/>
              <a:gd name="connsiteX16" fmla="*/ 2910626 w 10135723"/>
              <a:gd name="connsiteY16" fmla="*/ 708338 h 2060620"/>
              <a:gd name="connsiteX17" fmla="*/ 2962141 w 10135723"/>
              <a:gd name="connsiteY17" fmla="*/ 721217 h 2060620"/>
              <a:gd name="connsiteX18" fmla="*/ 3000778 w 10135723"/>
              <a:gd name="connsiteY18" fmla="*/ 734096 h 2060620"/>
              <a:gd name="connsiteX19" fmla="*/ 3155324 w 10135723"/>
              <a:gd name="connsiteY19" fmla="*/ 759854 h 2060620"/>
              <a:gd name="connsiteX20" fmla="*/ 3219719 w 10135723"/>
              <a:gd name="connsiteY20" fmla="*/ 772733 h 2060620"/>
              <a:gd name="connsiteX21" fmla="*/ 3606085 w 10135723"/>
              <a:gd name="connsiteY21" fmla="*/ 759854 h 2060620"/>
              <a:gd name="connsiteX22" fmla="*/ 3760631 w 10135723"/>
              <a:gd name="connsiteY22" fmla="*/ 721217 h 2060620"/>
              <a:gd name="connsiteX23" fmla="*/ 3799268 w 10135723"/>
              <a:gd name="connsiteY23" fmla="*/ 708338 h 2060620"/>
              <a:gd name="connsiteX24" fmla="*/ 3979572 w 10135723"/>
              <a:gd name="connsiteY24" fmla="*/ 669702 h 2060620"/>
              <a:gd name="connsiteX25" fmla="*/ 4082603 w 10135723"/>
              <a:gd name="connsiteY25" fmla="*/ 695460 h 2060620"/>
              <a:gd name="connsiteX26" fmla="*/ 4095482 w 10135723"/>
              <a:gd name="connsiteY26" fmla="*/ 734096 h 2060620"/>
              <a:gd name="connsiteX27" fmla="*/ 4121240 w 10135723"/>
              <a:gd name="connsiteY27" fmla="*/ 772733 h 2060620"/>
              <a:gd name="connsiteX28" fmla="*/ 4250028 w 10135723"/>
              <a:gd name="connsiteY28" fmla="*/ 811369 h 2060620"/>
              <a:gd name="connsiteX29" fmla="*/ 4726547 w 10135723"/>
              <a:gd name="connsiteY29" fmla="*/ 798491 h 2060620"/>
              <a:gd name="connsiteX30" fmla="*/ 4945488 w 10135723"/>
              <a:gd name="connsiteY30" fmla="*/ 798491 h 2060620"/>
              <a:gd name="connsiteX31" fmla="*/ 5087155 w 10135723"/>
              <a:gd name="connsiteY31" fmla="*/ 1043189 h 2060620"/>
              <a:gd name="connsiteX32" fmla="*/ 5138671 w 10135723"/>
              <a:gd name="connsiteY32" fmla="*/ 1081826 h 2060620"/>
              <a:gd name="connsiteX33" fmla="*/ 5293217 w 10135723"/>
              <a:gd name="connsiteY33" fmla="*/ 1133341 h 2060620"/>
              <a:gd name="connsiteX34" fmla="*/ 5602310 w 10135723"/>
              <a:gd name="connsiteY34" fmla="*/ 1107584 h 2060620"/>
              <a:gd name="connsiteX35" fmla="*/ 5795493 w 10135723"/>
              <a:gd name="connsiteY35" fmla="*/ 1056068 h 2060620"/>
              <a:gd name="connsiteX36" fmla="*/ 5988676 w 10135723"/>
              <a:gd name="connsiteY36" fmla="*/ 1030310 h 2060620"/>
              <a:gd name="connsiteX37" fmla="*/ 6284890 w 10135723"/>
              <a:gd name="connsiteY37" fmla="*/ 978795 h 2060620"/>
              <a:gd name="connsiteX38" fmla="*/ 6439437 w 10135723"/>
              <a:gd name="connsiteY38" fmla="*/ 940158 h 2060620"/>
              <a:gd name="connsiteX39" fmla="*/ 6542468 w 10135723"/>
              <a:gd name="connsiteY39" fmla="*/ 914400 h 2060620"/>
              <a:gd name="connsiteX40" fmla="*/ 6684136 w 10135723"/>
              <a:gd name="connsiteY40" fmla="*/ 927279 h 2060620"/>
              <a:gd name="connsiteX41" fmla="*/ 6735651 w 10135723"/>
              <a:gd name="connsiteY41" fmla="*/ 953037 h 2060620"/>
              <a:gd name="connsiteX42" fmla="*/ 6800045 w 10135723"/>
              <a:gd name="connsiteY42" fmla="*/ 978795 h 2060620"/>
              <a:gd name="connsiteX43" fmla="*/ 6838682 w 10135723"/>
              <a:gd name="connsiteY43" fmla="*/ 991674 h 2060620"/>
              <a:gd name="connsiteX44" fmla="*/ 6980350 w 10135723"/>
              <a:gd name="connsiteY44" fmla="*/ 1043189 h 2060620"/>
              <a:gd name="connsiteX45" fmla="*/ 7250806 w 10135723"/>
              <a:gd name="connsiteY45" fmla="*/ 1004553 h 2060620"/>
              <a:gd name="connsiteX46" fmla="*/ 7302321 w 10135723"/>
              <a:gd name="connsiteY46" fmla="*/ 991674 h 2060620"/>
              <a:gd name="connsiteX47" fmla="*/ 7547020 w 10135723"/>
              <a:gd name="connsiteY47" fmla="*/ 888643 h 2060620"/>
              <a:gd name="connsiteX48" fmla="*/ 7611414 w 10135723"/>
              <a:gd name="connsiteY48" fmla="*/ 850006 h 2060620"/>
              <a:gd name="connsiteX49" fmla="*/ 7714445 w 10135723"/>
              <a:gd name="connsiteY49" fmla="*/ 824248 h 2060620"/>
              <a:gd name="connsiteX50" fmla="*/ 7881871 w 10135723"/>
              <a:gd name="connsiteY50" fmla="*/ 862885 h 2060620"/>
              <a:gd name="connsiteX51" fmla="*/ 7920507 w 10135723"/>
              <a:gd name="connsiteY51" fmla="*/ 901522 h 2060620"/>
              <a:gd name="connsiteX52" fmla="*/ 7972023 w 10135723"/>
              <a:gd name="connsiteY52" fmla="*/ 940158 h 2060620"/>
              <a:gd name="connsiteX53" fmla="*/ 8062175 w 10135723"/>
              <a:gd name="connsiteY53" fmla="*/ 1004553 h 2060620"/>
              <a:gd name="connsiteX54" fmla="*/ 8087933 w 10135723"/>
              <a:gd name="connsiteY54" fmla="*/ 1043189 h 2060620"/>
              <a:gd name="connsiteX55" fmla="*/ 8190964 w 10135723"/>
              <a:gd name="connsiteY55" fmla="*/ 1094705 h 2060620"/>
              <a:gd name="connsiteX56" fmla="*/ 8860665 w 10135723"/>
              <a:gd name="connsiteY56" fmla="*/ 1249251 h 2060620"/>
              <a:gd name="connsiteX57" fmla="*/ 8899302 w 10135723"/>
              <a:gd name="connsiteY57" fmla="*/ 1300767 h 2060620"/>
              <a:gd name="connsiteX58" fmla="*/ 8950817 w 10135723"/>
              <a:gd name="connsiteY58" fmla="*/ 1378040 h 2060620"/>
              <a:gd name="connsiteX59" fmla="*/ 8963696 w 10135723"/>
              <a:gd name="connsiteY59" fmla="*/ 1416677 h 2060620"/>
              <a:gd name="connsiteX60" fmla="*/ 9144000 w 10135723"/>
              <a:gd name="connsiteY60" fmla="*/ 1558344 h 2060620"/>
              <a:gd name="connsiteX61" fmla="*/ 9285668 w 10135723"/>
              <a:gd name="connsiteY61" fmla="*/ 1571223 h 2060620"/>
              <a:gd name="connsiteX62" fmla="*/ 9620519 w 10135723"/>
              <a:gd name="connsiteY62" fmla="*/ 1635617 h 2060620"/>
              <a:gd name="connsiteX63" fmla="*/ 9762186 w 10135723"/>
              <a:gd name="connsiteY63" fmla="*/ 1687133 h 2060620"/>
              <a:gd name="connsiteX64" fmla="*/ 9826581 w 10135723"/>
              <a:gd name="connsiteY64" fmla="*/ 1725769 h 2060620"/>
              <a:gd name="connsiteX65" fmla="*/ 9890975 w 10135723"/>
              <a:gd name="connsiteY65" fmla="*/ 1751527 h 2060620"/>
              <a:gd name="connsiteX66" fmla="*/ 10071279 w 10135723"/>
              <a:gd name="connsiteY66" fmla="*/ 1970468 h 2060620"/>
              <a:gd name="connsiteX67" fmla="*/ 10097037 w 10135723"/>
              <a:gd name="connsiteY67" fmla="*/ 2009105 h 2060620"/>
              <a:gd name="connsiteX68" fmla="*/ 10135674 w 10135723"/>
              <a:gd name="connsiteY68" fmla="*/ 2060620 h 206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135723" h="2060620">
                <a:moveTo>
                  <a:pt x="0" y="0"/>
                </a:moveTo>
                <a:cubicBezTo>
                  <a:pt x="12879" y="42930"/>
                  <a:pt x="20981" y="87593"/>
                  <a:pt x="38637" y="128789"/>
                </a:cubicBezTo>
                <a:cubicBezTo>
                  <a:pt x="47093" y="148518"/>
                  <a:pt x="62096" y="165127"/>
                  <a:pt x="77274" y="180305"/>
                </a:cubicBezTo>
                <a:cubicBezTo>
                  <a:pt x="92452" y="195483"/>
                  <a:pt x="111323" y="206465"/>
                  <a:pt x="128789" y="218941"/>
                </a:cubicBezTo>
                <a:cubicBezTo>
                  <a:pt x="173942" y="251193"/>
                  <a:pt x="191892" y="262339"/>
                  <a:pt x="257578" y="270457"/>
                </a:cubicBezTo>
                <a:cubicBezTo>
                  <a:pt x="609040" y="313896"/>
                  <a:pt x="961623" y="347730"/>
                  <a:pt x="1313645" y="386367"/>
                </a:cubicBezTo>
                <a:cubicBezTo>
                  <a:pt x="1326524" y="399246"/>
                  <a:pt x="1340098" y="411465"/>
                  <a:pt x="1352282" y="425003"/>
                </a:cubicBezTo>
                <a:cubicBezTo>
                  <a:pt x="1378759" y="454422"/>
                  <a:pt x="1398649" y="490430"/>
                  <a:pt x="1429555" y="515155"/>
                </a:cubicBezTo>
                <a:cubicBezTo>
                  <a:pt x="1443377" y="526212"/>
                  <a:pt x="1463899" y="523741"/>
                  <a:pt x="1481071" y="528034"/>
                </a:cubicBezTo>
                <a:cubicBezTo>
                  <a:pt x="1493950" y="536620"/>
                  <a:pt x="1504439" y="551247"/>
                  <a:pt x="1519707" y="553792"/>
                </a:cubicBezTo>
                <a:cubicBezTo>
                  <a:pt x="1678147" y="580199"/>
                  <a:pt x="1936817" y="558674"/>
                  <a:pt x="2073499" y="553792"/>
                </a:cubicBezTo>
                <a:cubicBezTo>
                  <a:pt x="2107843" y="549499"/>
                  <a:pt x="2142477" y="547104"/>
                  <a:pt x="2176530" y="540913"/>
                </a:cubicBezTo>
                <a:cubicBezTo>
                  <a:pt x="2189887" y="538484"/>
                  <a:pt x="2201591" y="528034"/>
                  <a:pt x="2215167" y="528034"/>
                </a:cubicBezTo>
                <a:cubicBezTo>
                  <a:pt x="2322576" y="528034"/>
                  <a:pt x="2429814" y="536620"/>
                  <a:pt x="2537138" y="540913"/>
                </a:cubicBezTo>
                <a:cubicBezTo>
                  <a:pt x="2605825" y="575257"/>
                  <a:pt x="2670346" y="619659"/>
                  <a:pt x="2743200" y="643944"/>
                </a:cubicBezTo>
                <a:cubicBezTo>
                  <a:pt x="2756079" y="648237"/>
                  <a:pt x="2769166" y="651950"/>
                  <a:pt x="2781837" y="656823"/>
                </a:cubicBezTo>
                <a:cubicBezTo>
                  <a:pt x="2824992" y="673421"/>
                  <a:pt x="2867083" y="692787"/>
                  <a:pt x="2910626" y="708338"/>
                </a:cubicBezTo>
                <a:cubicBezTo>
                  <a:pt x="2927295" y="714291"/>
                  <a:pt x="2945122" y="716354"/>
                  <a:pt x="2962141" y="721217"/>
                </a:cubicBezTo>
                <a:cubicBezTo>
                  <a:pt x="2975194" y="724947"/>
                  <a:pt x="2987608" y="730803"/>
                  <a:pt x="3000778" y="734096"/>
                </a:cubicBezTo>
                <a:cubicBezTo>
                  <a:pt x="3061482" y="749272"/>
                  <a:pt x="3089898" y="748950"/>
                  <a:pt x="3155324" y="759854"/>
                </a:cubicBezTo>
                <a:cubicBezTo>
                  <a:pt x="3176916" y="763453"/>
                  <a:pt x="3198254" y="768440"/>
                  <a:pt x="3219719" y="772733"/>
                </a:cubicBezTo>
                <a:cubicBezTo>
                  <a:pt x="3348508" y="768440"/>
                  <a:pt x="3477423" y="767002"/>
                  <a:pt x="3606085" y="759854"/>
                </a:cubicBezTo>
                <a:cubicBezTo>
                  <a:pt x="3668518" y="756385"/>
                  <a:pt x="3701861" y="740807"/>
                  <a:pt x="3760631" y="721217"/>
                </a:cubicBezTo>
                <a:cubicBezTo>
                  <a:pt x="3773510" y="716924"/>
                  <a:pt x="3785956" y="711000"/>
                  <a:pt x="3799268" y="708338"/>
                </a:cubicBezTo>
                <a:cubicBezTo>
                  <a:pt x="3945413" y="679110"/>
                  <a:pt x="3885584" y="693199"/>
                  <a:pt x="3979572" y="669702"/>
                </a:cubicBezTo>
                <a:cubicBezTo>
                  <a:pt x="4013916" y="678288"/>
                  <a:pt x="4051657" y="678268"/>
                  <a:pt x="4082603" y="695460"/>
                </a:cubicBezTo>
                <a:cubicBezTo>
                  <a:pt x="4094470" y="702053"/>
                  <a:pt x="4089411" y="721954"/>
                  <a:pt x="4095482" y="734096"/>
                </a:cubicBezTo>
                <a:cubicBezTo>
                  <a:pt x="4102404" y="747940"/>
                  <a:pt x="4108114" y="764529"/>
                  <a:pt x="4121240" y="772733"/>
                </a:cubicBezTo>
                <a:cubicBezTo>
                  <a:pt x="4142147" y="785800"/>
                  <a:pt x="4219865" y="803829"/>
                  <a:pt x="4250028" y="811369"/>
                </a:cubicBezTo>
                <a:lnTo>
                  <a:pt x="4726547" y="798491"/>
                </a:lnTo>
                <a:cubicBezTo>
                  <a:pt x="4934805" y="789629"/>
                  <a:pt x="4777964" y="774559"/>
                  <a:pt x="4945488" y="798491"/>
                </a:cubicBezTo>
                <a:cubicBezTo>
                  <a:pt x="4990090" y="887698"/>
                  <a:pt x="5019016" y="948843"/>
                  <a:pt x="5087155" y="1043189"/>
                </a:cubicBezTo>
                <a:cubicBezTo>
                  <a:pt x="5099723" y="1060590"/>
                  <a:pt x="5119827" y="1071547"/>
                  <a:pt x="5138671" y="1081826"/>
                </a:cubicBezTo>
                <a:cubicBezTo>
                  <a:pt x="5211631" y="1121622"/>
                  <a:pt x="5221745" y="1119046"/>
                  <a:pt x="5293217" y="1133341"/>
                </a:cubicBezTo>
                <a:cubicBezTo>
                  <a:pt x="5396248" y="1124755"/>
                  <a:pt x="5500124" y="1123305"/>
                  <a:pt x="5602310" y="1107584"/>
                </a:cubicBezTo>
                <a:cubicBezTo>
                  <a:pt x="5668180" y="1097450"/>
                  <a:pt x="5730506" y="1070838"/>
                  <a:pt x="5795493" y="1056068"/>
                </a:cubicBezTo>
                <a:cubicBezTo>
                  <a:pt x="5817216" y="1051131"/>
                  <a:pt x="5972610" y="1032318"/>
                  <a:pt x="5988676" y="1030310"/>
                </a:cubicBezTo>
                <a:cubicBezTo>
                  <a:pt x="6198910" y="970245"/>
                  <a:pt x="5929268" y="1042299"/>
                  <a:pt x="6284890" y="978795"/>
                </a:cubicBezTo>
                <a:cubicBezTo>
                  <a:pt x="6337164" y="969460"/>
                  <a:pt x="6387747" y="952320"/>
                  <a:pt x="6439437" y="940158"/>
                </a:cubicBezTo>
                <a:cubicBezTo>
                  <a:pt x="6545117" y="915292"/>
                  <a:pt x="6465716" y="939984"/>
                  <a:pt x="6542468" y="914400"/>
                </a:cubicBezTo>
                <a:cubicBezTo>
                  <a:pt x="6589691" y="918693"/>
                  <a:pt x="6637639" y="917980"/>
                  <a:pt x="6684136" y="927279"/>
                </a:cubicBezTo>
                <a:cubicBezTo>
                  <a:pt x="6702962" y="931044"/>
                  <a:pt x="6718107" y="945240"/>
                  <a:pt x="6735651" y="953037"/>
                </a:cubicBezTo>
                <a:cubicBezTo>
                  <a:pt x="6756777" y="962426"/>
                  <a:pt x="6778399" y="970678"/>
                  <a:pt x="6800045" y="978795"/>
                </a:cubicBezTo>
                <a:cubicBezTo>
                  <a:pt x="6812756" y="983562"/>
                  <a:pt x="6826276" y="986160"/>
                  <a:pt x="6838682" y="991674"/>
                </a:cubicBezTo>
                <a:cubicBezTo>
                  <a:pt x="6957546" y="1044502"/>
                  <a:pt x="6870985" y="1021316"/>
                  <a:pt x="6980350" y="1043189"/>
                </a:cubicBezTo>
                <a:lnTo>
                  <a:pt x="7250806" y="1004553"/>
                </a:lnTo>
                <a:cubicBezTo>
                  <a:pt x="7268284" y="1001757"/>
                  <a:pt x="7286281" y="999159"/>
                  <a:pt x="7302321" y="991674"/>
                </a:cubicBezTo>
                <a:cubicBezTo>
                  <a:pt x="7537879" y="881746"/>
                  <a:pt x="7350466" y="937780"/>
                  <a:pt x="7547020" y="888643"/>
                </a:cubicBezTo>
                <a:cubicBezTo>
                  <a:pt x="7568485" y="875764"/>
                  <a:pt x="7589025" y="861201"/>
                  <a:pt x="7611414" y="850006"/>
                </a:cubicBezTo>
                <a:cubicBezTo>
                  <a:pt x="7637815" y="836805"/>
                  <a:pt x="7689953" y="829146"/>
                  <a:pt x="7714445" y="824248"/>
                </a:cubicBezTo>
                <a:cubicBezTo>
                  <a:pt x="7787365" y="832350"/>
                  <a:pt x="7826240" y="823148"/>
                  <a:pt x="7881871" y="862885"/>
                </a:cubicBezTo>
                <a:cubicBezTo>
                  <a:pt x="7896692" y="873471"/>
                  <a:pt x="7906678" y="889669"/>
                  <a:pt x="7920507" y="901522"/>
                </a:cubicBezTo>
                <a:cubicBezTo>
                  <a:pt x="7936804" y="915491"/>
                  <a:pt x="7954556" y="927682"/>
                  <a:pt x="7972023" y="940158"/>
                </a:cubicBezTo>
                <a:cubicBezTo>
                  <a:pt x="7997614" y="958437"/>
                  <a:pt x="8041134" y="983512"/>
                  <a:pt x="8062175" y="1004553"/>
                </a:cubicBezTo>
                <a:cubicBezTo>
                  <a:pt x="8073120" y="1015498"/>
                  <a:pt x="8076988" y="1032244"/>
                  <a:pt x="8087933" y="1043189"/>
                </a:cubicBezTo>
                <a:cubicBezTo>
                  <a:pt x="8131718" y="1086974"/>
                  <a:pt x="8136676" y="1081133"/>
                  <a:pt x="8190964" y="1094705"/>
                </a:cubicBezTo>
                <a:cubicBezTo>
                  <a:pt x="8547631" y="1075933"/>
                  <a:pt x="8434393" y="1047956"/>
                  <a:pt x="8860665" y="1249251"/>
                </a:cubicBezTo>
                <a:cubicBezTo>
                  <a:pt x="8880075" y="1258417"/>
                  <a:pt x="8886993" y="1283182"/>
                  <a:pt x="8899302" y="1300767"/>
                </a:cubicBezTo>
                <a:cubicBezTo>
                  <a:pt x="8917055" y="1326128"/>
                  <a:pt x="8935783" y="1350979"/>
                  <a:pt x="8950817" y="1378040"/>
                </a:cubicBezTo>
                <a:cubicBezTo>
                  <a:pt x="8957410" y="1389907"/>
                  <a:pt x="8954927" y="1406314"/>
                  <a:pt x="8963696" y="1416677"/>
                </a:cubicBezTo>
                <a:cubicBezTo>
                  <a:pt x="9038355" y="1504909"/>
                  <a:pt x="9053017" y="1546213"/>
                  <a:pt x="9144000" y="1558344"/>
                </a:cubicBezTo>
                <a:cubicBezTo>
                  <a:pt x="9191001" y="1564611"/>
                  <a:pt x="9238445" y="1566930"/>
                  <a:pt x="9285668" y="1571223"/>
                </a:cubicBezTo>
                <a:cubicBezTo>
                  <a:pt x="9397285" y="1592688"/>
                  <a:pt x="9510077" y="1608753"/>
                  <a:pt x="9620519" y="1635617"/>
                </a:cubicBezTo>
                <a:cubicBezTo>
                  <a:pt x="9669343" y="1647493"/>
                  <a:pt x="9716151" y="1666993"/>
                  <a:pt x="9762186" y="1687133"/>
                </a:cubicBezTo>
                <a:cubicBezTo>
                  <a:pt x="9785119" y="1697166"/>
                  <a:pt x="9804192" y="1714574"/>
                  <a:pt x="9826581" y="1725769"/>
                </a:cubicBezTo>
                <a:cubicBezTo>
                  <a:pt x="9847259" y="1736108"/>
                  <a:pt x="9869510" y="1742941"/>
                  <a:pt x="9890975" y="1751527"/>
                </a:cubicBezTo>
                <a:cubicBezTo>
                  <a:pt x="9951076" y="1824507"/>
                  <a:pt x="10012219" y="1896643"/>
                  <a:pt x="10071279" y="1970468"/>
                </a:cubicBezTo>
                <a:cubicBezTo>
                  <a:pt x="10080948" y="1982555"/>
                  <a:pt x="10087128" y="1997214"/>
                  <a:pt x="10097037" y="2009105"/>
                </a:cubicBezTo>
                <a:cubicBezTo>
                  <a:pt x="10138710" y="2059112"/>
                  <a:pt x="10135674" y="2027563"/>
                  <a:pt x="10135674" y="2060620"/>
                </a:cubicBezTo>
              </a:path>
            </a:pathLst>
          </a:custGeom>
          <a:ln w="1111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891" y="2102867"/>
            <a:ext cx="1987468" cy="7681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613" y="5511529"/>
            <a:ext cx="645257" cy="85930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66" y="5204045"/>
            <a:ext cx="714687" cy="951771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1328469" y="5299788"/>
            <a:ext cx="752660" cy="924385"/>
            <a:chOff x="1328469" y="5299788"/>
            <a:chExt cx="752660" cy="924385"/>
          </a:xfrm>
        </p:grpSpPr>
        <p:sp>
          <p:nvSpPr>
            <p:cNvPr id="21" name="Сердце 20"/>
            <p:cNvSpPr/>
            <p:nvPr/>
          </p:nvSpPr>
          <p:spPr>
            <a:xfrm flipV="1">
              <a:off x="1511800" y="5748105"/>
              <a:ext cx="409281" cy="331043"/>
            </a:xfrm>
            <a:prstGeom prst="hear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1556465" y="6019279"/>
              <a:ext cx="153462" cy="183031"/>
            </a:xfrm>
            <a:custGeom>
              <a:avLst/>
              <a:gdLst>
                <a:gd name="connsiteX0" fmla="*/ 255848 w 255848"/>
                <a:gd name="connsiteY0" fmla="*/ 0 h 365046"/>
                <a:gd name="connsiteX1" fmla="*/ 241334 w 255848"/>
                <a:gd name="connsiteY1" fmla="*/ 217714 h 365046"/>
                <a:gd name="connsiteX2" fmla="*/ 226819 w 255848"/>
                <a:gd name="connsiteY2" fmla="*/ 261257 h 365046"/>
                <a:gd name="connsiteX3" fmla="*/ 139734 w 255848"/>
                <a:gd name="connsiteY3" fmla="*/ 348343 h 365046"/>
                <a:gd name="connsiteX4" fmla="*/ 96191 w 255848"/>
                <a:gd name="connsiteY4" fmla="*/ 362857 h 365046"/>
                <a:gd name="connsiteX5" fmla="*/ 52648 w 255848"/>
                <a:gd name="connsiteY5" fmla="*/ 261257 h 365046"/>
                <a:gd name="connsiteX6" fmla="*/ 168762 w 255848"/>
                <a:gd name="connsiteY6" fmla="*/ 275771 h 365046"/>
                <a:gd name="connsiteX7" fmla="*/ 197791 w 255848"/>
                <a:gd name="connsiteY7" fmla="*/ 319314 h 365046"/>
                <a:gd name="connsiteX8" fmla="*/ 67162 w 255848"/>
                <a:gd name="connsiteY8" fmla="*/ 348343 h 365046"/>
                <a:gd name="connsiteX9" fmla="*/ 96191 w 255848"/>
                <a:gd name="connsiteY9" fmla="*/ 304800 h 36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848" h="365046">
                  <a:moveTo>
                    <a:pt x="255848" y="0"/>
                  </a:moveTo>
                  <a:cubicBezTo>
                    <a:pt x="251010" y="72571"/>
                    <a:pt x="249366" y="145426"/>
                    <a:pt x="241334" y="217714"/>
                  </a:cubicBezTo>
                  <a:cubicBezTo>
                    <a:pt x="239644" y="232920"/>
                    <a:pt x="236212" y="249180"/>
                    <a:pt x="226819" y="261257"/>
                  </a:cubicBezTo>
                  <a:cubicBezTo>
                    <a:pt x="201615" y="293662"/>
                    <a:pt x="178680" y="335361"/>
                    <a:pt x="139734" y="348343"/>
                  </a:cubicBezTo>
                  <a:lnTo>
                    <a:pt x="96191" y="362857"/>
                  </a:lnTo>
                  <a:cubicBezTo>
                    <a:pt x="91100" y="361584"/>
                    <a:pt x="-85406" y="337955"/>
                    <a:pt x="52648" y="261257"/>
                  </a:cubicBezTo>
                  <a:cubicBezTo>
                    <a:pt x="86745" y="242314"/>
                    <a:pt x="130057" y="270933"/>
                    <a:pt x="168762" y="275771"/>
                  </a:cubicBezTo>
                  <a:cubicBezTo>
                    <a:pt x="178438" y="290285"/>
                    <a:pt x="197791" y="301870"/>
                    <a:pt x="197791" y="319314"/>
                  </a:cubicBezTo>
                  <a:cubicBezTo>
                    <a:pt x="197791" y="398180"/>
                    <a:pt x="91885" y="351875"/>
                    <a:pt x="67162" y="348343"/>
                  </a:cubicBezTo>
                  <a:cubicBezTo>
                    <a:pt x="83206" y="300210"/>
                    <a:pt x="66377" y="304800"/>
                    <a:pt x="96191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Улыбающееся лицо 47"/>
            <p:cNvSpPr/>
            <p:nvPr/>
          </p:nvSpPr>
          <p:spPr>
            <a:xfrm>
              <a:off x="1531105" y="5443789"/>
              <a:ext cx="389976" cy="293061"/>
            </a:xfrm>
            <a:prstGeom prst="smileyFac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701395" y="6016891"/>
              <a:ext cx="174684" cy="207282"/>
            </a:xfrm>
            <a:prstGeom prst="rect">
              <a:avLst/>
            </a:prstGeom>
          </p:spPr>
        </p:pic>
        <p:sp>
          <p:nvSpPr>
            <p:cNvPr id="52" name="Полилиния 51"/>
            <p:cNvSpPr/>
            <p:nvPr/>
          </p:nvSpPr>
          <p:spPr>
            <a:xfrm>
              <a:off x="1604666" y="5299788"/>
              <a:ext cx="218360" cy="136946"/>
            </a:xfrm>
            <a:custGeom>
              <a:avLst/>
              <a:gdLst>
                <a:gd name="connsiteX0" fmla="*/ 112167 w 218360"/>
                <a:gd name="connsiteY0" fmla="*/ 136849 h 136946"/>
                <a:gd name="connsiteX1" fmla="*/ 87285 w 218360"/>
                <a:gd name="connsiteY1" fmla="*/ 87085 h 136946"/>
                <a:gd name="connsiteX2" fmla="*/ 68624 w 218360"/>
                <a:gd name="connsiteY2" fmla="*/ 80865 h 136946"/>
                <a:gd name="connsiteX3" fmla="*/ 18861 w 218360"/>
                <a:gd name="connsiteY3" fmla="*/ 87085 h 136946"/>
                <a:gd name="connsiteX4" fmla="*/ 6420 w 218360"/>
                <a:gd name="connsiteY4" fmla="*/ 124408 h 136946"/>
                <a:gd name="connsiteX5" fmla="*/ 25081 w 218360"/>
                <a:gd name="connsiteY5" fmla="*/ 136849 h 136946"/>
                <a:gd name="connsiteX6" fmla="*/ 105946 w 218360"/>
                <a:gd name="connsiteY6" fmla="*/ 130628 h 136946"/>
                <a:gd name="connsiteX7" fmla="*/ 118387 w 218360"/>
                <a:gd name="connsiteY7" fmla="*/ 111967 h 136946"/>
                <a:gd name="connsiteX8" fmla="*/ 137048 w 218360"/>
                <a:gd name="connsiteY8" fmla="*/ 87085 h 136946"/>
                <a:gd name="connsiteX9" fmla="*/ 174371 w 218360"/>
                <a:gd name="connsiteY9" fmla="*/ 68424 h 136946"/>
                <a:gd name="connsiteX10" fmla="*/ 211693 w 218360"/>
                <a:gd name="connsiteY10" fmla="*/ 74645 h 136946"/>
                <a:gd name="connsiteX11" fmla="*/ 217914 w 218360"/>
                <a:gd name="connsiteY11" fmla="*/ 93306 h 136946"/>
                <a:gd name="connsiteX12" fmla="*/ 180591 w 218360"/>
                <a:gd name="connsiteY12" fmla="*/ 136849 h 136946"/>
                <a:gd name="connsiteX13" fmla="*/ 112167 w 218360"/>
                <a:gd name="connsiteY13" fmla="*/ 130628 h 136946"/>
                <a:gd name="connsiteX14" fmla="*/ 105946 w 218360"/>
                <a:gd name="connsiteY14" fmla="*/ 111967 h 136946"/>
                <a:gd name="connsiteX15" fmla="*/ 99726 w 218360"/>
                <a:gd name="connsiteY15" fmla="*/ 74645 h 136946"/>
                <a:gd name="connsiteX16" fmla="*/ 93505 w 218360"/>
                <a:gd name="connsiteY16" fmla="*/ 55983 h 136946"/>
                <a:gd name="connsiteX17" fmla="*/ 56183 w 218360"/>
                <a:gd name="connsiteY17" fmla="*/ 37322 h 136946"/>
                <a:gd name="connsiteX18" fmla="*/ 43742 w 218360"/>
                <a:gd name="connsiteY18" fmla="*/ 87085 h 136946"/>
                <a:gd name="connsiteX19" fmla="*/ 81065 w 218360"/>
                <a:gd name="connsiteY19" fmla="*/ 99526 h 136946"/>
                <a:gd name="connsiteX20" fmla="*/ 105946 w 218360"/>
                <a:gd name="connsiteY20" fmla="*/ 93306 h 136946"/>
                <a:gd name="connsiteX21" fmla="*/ 112167 w 218360"/>
                <a:gd name="connsiteY21" fmla="*/ 74645 h 136946"/>
                <a:gd name="connsiteX22" fmla="*/ 130828 w 218360"/>
                <a:gd name="connsiteY22" fmla="*/ 49763 h 136946"/>
                <a:gd name="connsiteX23" fmla="*/ 149489 w 218360"/>
                <a:gd name="connsiteY23" fmla="*/ 12441 h 136946"/>
                <a:gd name="connsiteX24" fmla="*/ 168150 w 218360"/>
                <a:gd name="connsiteY24" fmla="*/ 0 h 136946"/>
                <a:gd name="connsiteX25" fmla="*/ 186812 w 218360"/>
                <a:gd name="connsiteY25" fmla="*/ 18661 h 136946"/>
                <a:gd name="connsiteX26" fmla="*/ 161930 w 218360"/>
                <a:gd name="connsiteY26" fmla="*/ 62204 h 136946"/>
                <a:gd name="connsiteX27" fmla="*/ 124607 w 218360"/>
                <a:gd name="connsiteY27" fmla="*/ 80865 h 136946"/>
                <a:gd name="connsiteX28" fmla="*/ 112167 w 218360"/>
                <a:gd name="connsiteY28" fmla="*/ 99526 h 136946"/>
                <a:gd name="connsiteX29" fmla="*/ 112167 w 218360"/>
                <a:gd name="connsiteY29" fmla="*/ 136849 h 13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8360" h="136946">
                  <a:moveTo>
                    <a:pt x="112167" y="136849"/>
                  </a:moveTo>
                  <a:cubicBezTo>
                    <a:pt x="108020" y="134775"/>
                    <a:pt x="98246" y="95854"/>
                    <a:pt x="87285" y="87085"/>
                  </a:cubicBezTo>
                  <a:cubicBezTo>
                    <a:pt x="82165" y="82989"/>
                    <a:pt x="74844" y="82938"/>
                    <a:pt x="68624" y="80865"/>
                  </a:cubicBezTo>
                  <a:cubicBezTo>
                    <a:pt x="52036" y="82938"/>
                    <a:pt x="34571" y="81372"/>
                    <a:pt x="18861" y="87085"/>
                  </a:cubicBezTo>
                  <a:cubicBezTo>
                    <a:pt x="-527" y="94135"/>
                    <a:pt x="-5498" y="109511"/>
                    <a:pt x="6420" y="124408"/>
                  </a:cubicBezTo>
                  <a:cubicBezTo>
                    <a:pt x="11090" y="130246"/>
                    <a:pt x="18861" y="132702"/>
                    <a:pt x="25081" y="136849"/>
                  </a:cubicBezTo>
                  <a:cubicBezTo>
                    <a:pt x="52036" y="134775"/>
                    <a:pt x="79824" y="137594"/>
                    <a:pt x="105946" y="130628"/>
                  </a:cubicBezTo>
                  <a:cubicBezTo>
                    <a:pt x="113170" y="128702"/>
                    <a:pt x="114042" y="118050"/>
                    <a:pt x="118387" y="111967"/>
                  </a:cubicBezTo>
                  <a:cubicBezTo>
                    <a:pt x="124413" y="103531"/>
                    <a:pt x="129717" y="94416"/>
                    <a:pt x="137048" y="87085"/>
                  </a:cubicBezTo>
                  <a:cubicBezTo>
                    <a:pt x="149104" y="75029"/>
                    <a:pt x="159196" y="73483"/>
                    <a:pt x="174371" y="68424"/>
                  </a:cubicBezTo>
                  <a:cubicBezTo>
                    <a:pt x="186812" y="70498"/>
                    <a:pt x="200742" y="68387"/>
                    <a:pt x="211693" y="74645"/>
                  </a:cubicBezTo>
                  <a:cubicBezTo>
                    <a:pt x="217386" y="77898"/>
                    <a:pt x="219336" y="86905"/>
                    <a:pt x="217914" y="93306"/>
                  </a:cubicBezTo>
                  <a:cubicBezTo>
                    <a:pt x="209277" y="132173"/>
                    <a:pt x="206339" y="128265"/>
                    <a:pt x="180591" y="136849"/>
                  </a:cubicBezTo>
                  <a:cubicBezTo>
                    <a:pt x="157783" y="134775"/>
                    <a:pt x="133894" y="137870"/>
                    <a:pt x="112167" y="130628"/>
                  </a:cubicBezTo>
                  <a:cubicBezTo>
                    <a:pt x="105947" y="128555"/>
                    <a:pt x="107368" y="118368"/>
                    <a:pt x="105946" y="111967"/>
                  </a:cubicBezTo>
                  <a:cubicBezTo>
                    <a:pt x="103210" y="99655"/>
                    <a:pt x="102462" y="86957"/>
                    <a:pt x="99726" y="74645"/>
                  </a:cubicBezTo>
                  <a:cubicBezTo>
                    <a:pt x="98304" y="68244"/>
                    <a:pt x="97601" y="61103"/>
                    <a:pt x="93505" y="55983"/>
                  </a:cubicBezTo>
                  <a:cubicBezTo>
                    <a:pt x="84737" y="45023"/>
                    <a:pt x="68474" y="41420"/>
                    <a:pt x="56183" y="37322"/>
                  </a:cubicBezTo>
                  <a:cubicBezTo>
                    <a:pt x="31125" y="43587"/>
                    <a:pt x="3407" y="41709"/>
                    <a:pt x="43742" y="87085"/>
                  </a:cubicBezTo>
                  <a:cubicBezTo>
                    <a:pt x="52455" y="96886"/>
                    <a:pt x="81065" y="99526"/>
                    <a:pt x="81065" y="99526"/>
                  </a:cubicBezTo>
                  <a:cubicBezTo>
                    <a:pt x="89359" y="97453"/>
                    <a:pt x="99270" y="98646"/>
                    <a:pt x="105946" y="93306"/>
                  </a:cubicBezTo>
                  <a:cubicBezTo>
                    <a:pt x="111066" y="89210"/>
                    <a:pt x="108914" y="80338"/>
                    <a:pt x="112167" y="74645"/>
                  </a:cubicBezTo>
                  <a:cubicBezTo>
                    <a:pt x="117311" y="65644"/>
                    <a:pt x="124608" y="58057"/>
                    <a:pt x="130828" y="49763"/>
                  </a:cubicBezTo>
                  <a:cubicBezTo>
                    <a:pt x="135887" y="34584"/>
                    <a:pt x="137430" y="24500"/>
                    <a:pt x="149489" y="12441"/>
                  </a:cubicBezTo>
                  <a:cubicBezTo>
                    <a:pt x="154775" y="7155"/>
                    <a:pt x="161930" y="4147"/>
                    <a:pt x="168150" y="0"/>
                  </a:cubicBezTo>
                  <a:cubicBezTo>
                    <a:pt x="174371" y="6220"/>
                    <a:pt x="184904" y="10073"/>
                    <a:pt x="186812" y="18661"/>
                  </a:cubicBezTo>
                  <a:cubicBezTo>
                    <a:pt x="196804" y="63623"/>
                    <a:pt x="183567" y="51385"/>
                    <a:pt x="161930" y="62204"/>
                  </a:cubicBezTo>
                  <a:cubicBezTo>
                    <a:pt x="113707" y="86317"/>
                    <a:pt x="171505" y="65234"/>
                    <a:pt x="124607" y="80865"/>
                  </a:cubicBezTo>
                  <a:cubicBezTo>
                    <a:pt x="120460" y="87085"/>
                    <a:pt x="115112" y="92655"/>
                    <a:pt x="112167" y="99526"/>
                  </a:cubicBezTo>
                  <a:cubicBezTo>
                    <a:pt x="108799" y="107384"/>
                    <a:pt x="116314" y="138923"/>
                    <a:pt x="112167" y="13684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1328469" y="5840552"/>
              <a:ext cx="273128" cy="134628"/>
            </a:xfrm>
            <a:custGeom>
              <a:avLst/>
              <a:gdLst>
                <a:gd name="connsiteX0" fmla="*/ 270176 w 273128"/>
                <a:gd name="connsiteY0" fmla="*/ 411 h 134628"/>
                <a:gd name="connsiteX1" fmla="*/ 151988 w 273128"/>
                <a:gd name="connsiteY1" fmla="*/ 50175 h 134628"/>
                <a:gd name="connsiteX2" fmla="*/ 133327 w 273128"/>
                <a:gd name="connsiteY2" fmla="*/ 62615 h 134628"/>
                <a:gd name="connsiteX3" fmla="*/ 96004 w 273128"/>
                <a:gd name="connsiteY3" fmla="*/ 75056 h 134628"/>
                <a:gd name="connsiteX4" fmla="*/ 40021 w 273128"/>
                <a:gd name="connsiteY4" fmla="*/ 93717 h 134628"/>
                <a:gd name="connsiteX5" fmla="*/ 21360 w 273128"/>
                <a:gd name="connsiteY5" fmla="*/ 99938 h 134628"/>
                <a:gd name="connsiteX6" fmla="*/ 8919 w 273128"/>
                <a:gd name="connsiteY6" fmla="*/ 118599 h 134628"/>
                <a:gd name="connsiteX7" fmla="*/ 27580 w 273128"/>
                <a:gd name="connsiteY7" fmla="*/ 124819 h 134628"/>
                <a:gd name="connsiteX8" fmla="*/ 64902 w 273128"/>
                <a:gd name="connsiteY8" fmla="*/ 118599 h 134628"/>
                <a:gd name="connsiteX9" fmla="*/ 58682 w 273128"/>
                <a:gd name="connsiteY9" fmla="*/ 81277 h 134628"/>
                <a:gd name="connsiteX10" fmla="*/ 8919 w 273128"/>
                <a:gd name="connsiteY10" fmla="*/ 106158 h 134628"/>
                <a:gd name="connsiteX11" fmla="*/ 2698 w 273128"/>
                <a:gd name="connsiteY11" fmla="*/ 131040 h 134628"/>
                <a:gd name="connsiteX12" fmla="*/ 58682 w 273128"/>
                <a:gd name="connsiteY12" fmla="*/ 124819 h 134628"/>
                <a:gd name="connsiteX13" fmla="*/ 71123 w 273128"/>
                <a:gd name="connsiteY13" fmla="*/ 87497 h 134628"/>
                <a:gd name="connsiteX14" fmla="*/ 164429 w 273128"/>
                <a:gd name="connsiteY14" fmla="*/ 56395 h 134628"/>
                <a:gd name="connsiteX15" fmla="*/ 201751 w 273128"/>
                <a:gd name="connsiteY15" fmla="*/ 43954 h 134628"/>
                <a:gd name="connsiteX16" fmla="*/ 239074 w 273128"/>
                <a:gd name="connsiteY16" fmla="*/ 25293 h 134628"/>
                <a:gd name="connsiteX17" fmla="*/ 270176 w 273128"/>
                <a:gd name="connsiteY17" fmla="*/ 411 h 1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3128" h="134628">
                  <a:moveTo>
                    <a:pt x="270176" y="411"/>
                  </a:moveTo>
                  <a:cubicBezTo>
                    <a:pt x="255662" y="4558"/>
                    <a:pt x="190902" y="32487"/>
                    <a:pt x="151988" y="50175"/>
                  </a:cubicBezTo>
                  <a:cubicBezTo>
                    <a:pt x="145182" y="53268"/>
                    <a:pt x="140158" y="59579"/>
                    <a:pt x="133327" y="62615"/>
                  </a:cubicBezTo>
                  <a:cubicBezTo>
                    <a:pt x="121343" y="67941"/>
                    <a:pt x="108445" y="70909"/>
                    <a:pt x="96004" y="75056"/>
                  </a:cubicBezTo>
                  <a:lnTo>
                    <a:pt x="40021" y="93717"/>
                  </a:lnTo>
                  <a:lnTo>
                    <a:pt x="21360" y="99938"/>
                  </a:lnTo>
                  <a:cubicBezTo>
                    <a:pt x="17213" y="106158"/>
                    <a:pt x="7106" y="111346"/>
                    <a:pt x="8919" y="118599"/>
                  </a:cubicBezTo>
                  <a:cubicBezTo>
                    <a:pt x="10509" y="124960"/>
                    <a:pt x="21023" y="124819"/>
                    <a:pt x="27580" y="124819"/>
                  </a:cubicBezTo>
                  <a:cubicBezTo>
                    <a:pt x="40192" y="124819"/>
                    <a:pt x="52461" y="120672"/>
                    <a:pt x="64902" y="118599"/>
                  </a:cubicBezTo>
                  <a:cubicBezTo>
                    <a:pt x="62829" y="106158"/>
                    <a:pt x="68945" y="88608"/>
                    <a:pt x="58682" y="81277"/>
                  </a:cubicBezTo>
                  <a:cubicBezTo>
                    <a:pt x="31768" y="62053"/>
                    <a:pt x="17815" y="92814"/>
                    <a:pt x="8919" y="106158"/>
                  </a:cubicBezTo>
                  <a:cubicBezTo>
                    <a:pt x="6845" y="114452"/>
                    <a:pt x="-5307" y="128038"/>
                    <a:pt x="2698" y="131040"/>
                  </a:cubicBezTo>
                  <a:cubicBezTo>
                    <a:pt x="20279" y="137633"/>
                    <a:pt x="42841" y="134899"/>
                    <a:pt x="58682" y="124819"/>
                  </a:cubicBezTo>
                  <a:cubicBezTo>
                    <a:pt x="69745" y="117779"/>
                    <a:pt x="58682" y="91644"/>
                    <a:pt x="71123" y="87497"/>
                  </a:cubicBezTo>
                  <a:lnTo>
                    <a:pt x="164429" y="56395"/>
                  </a:lnTo>
                  <a:cubicBezTo>
                    <a:pt x="164434" y="56393"/>
                    <a:pt x="201747" y="43957"/>
                    <a:pt x="201751" y="43954"/>
                  </a:cubicBezTo>
                  <a:cubicBezTo>
                    <a:pt x="219996" y="31791"/>
                    <a:pt x="218471" y="30444"/>
                    <a:pt x="239074" y="25293"/>
                  </a:cubicBezTo>
                  <a:cubicBezTo>
                    <a:pt x="241085" y="24790"/>
                    <a:pt x="284690" y="-3736"/>
                    <a:pt x="270176" y="41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785797" y="5831659"/>
              <a:ext cx="295332" cy="152413"/>
            </a:xfrm>
            <a:prstGeom prst="rect">
              <a:avLst/>
            </a:prstGeom>
          </p:spPr>
        </p:pic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777" y="4933826"/>
            <a:ext cx="755970" cy="93276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56" y="5889659"/>
            <a:ext cx="755970" cy="93276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920" y="4657502"/>
            <a:ext cx="755970" cy="93276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0735" y="6003855"/>
            <a:ext cx="646232" cy="859611"/>
          </a:xfrm>
          <a:prstGeom prst="rect">
            <a:avLst/>
          </a:prstGeom>
        </p:spPr>
      </p:pic>
      <p:grpSp>
        <p:nvGrpSpPr>
          <p:cNvPr id="87" name="Группа 86"/>
          <p:cNvGrpSpPr/>
          <p:nvPr/>
        </p:nvGrpSpPr>
        <p:grpSpPr>
          <a:xfrm>
            <a:off x="9171619" y="3147237"/>
            <a:ext cx="465269" cy="491843"/>
            <a:chOff x="3460245" y="2164081"/>
            <a:chExt cx="740839" cy="1135752"/>
          </a:xfrm>
        </p:grpSpPr>
        <p:sp>
          <p:nvSpPr>
            <p:cNvPr id="63" name="Улыбающееся лицо 62"/>
            <p:cNvSpPr/>
            <p:nvPr/>
          </p:nvSpPr>
          <p:spPr>
            <a:xfrm>
              <a:off x="3460245" y="2617690"/>
              <a:ext cx="712055" cy="682143"/>
            </a:xfrm>
            <a:prstGeom prst="smileyFac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474571" y="2164081"/>
              <a:ext cx="726513" cy="55056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Крест 61"/>
            <p:cNvSpPr/>
            <p:nvPr/>
          </p:nvSpPr>
          <p:spPr>
            <a:xfrm>
              <a:off x="3600453" y="2233000"/>
              <a:ext cx="368574" cy="462253"/>
            </a:xfrm>
            <a:prstGeom prst="plus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5289" y="5665133"/>
            <a:ext cx="785328" cy="1044635"/>
          </a:xfrm>
          <a:prstGeom prst="rect">
            <a:avLst/>
          </a:prstGeom>
          <a:effectLst>
            <a:glow rad="127000">
              <a:srgbClr val="0070C0"/>
            </a:glow>
          </a:effectLst>
        </p:spPr>
      </p:pic>
      <p:sp>
        <p:nvSpPr>
          <p:cNvPr id="65" name="Выноска-облако 64"/>
          <p:cNvSpPr/>
          <p:nvPr/>
        </p:nvSpPr>
        <p:spPr>
          <a:xfrm>
            <a:off x="4916860" y="5414968"/>
            <a:ext cx="770073" cy="643763"/>
          </a:xfrm>
          <a:prstGeom prst="cloudCallout">
            <a:avLst>
              <a:gd name="adj1" fmla="val 52519"/>
              <a:gd name="adj2" fmla="val -432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5"/>
                </a:solidFill>
              </a:rPr>
              <a:t>Туда</a:t>
            </a:r>
            <a:r>
              <a:rPr lang="ru-RU" dirty="0" smtClean="0">
                <a:solidFill>
                  <a:schemeClr val="accent5"/>
                </a:solidFill>
              </a:rPr>
              <a:t> </a:t>
            </a:r>
            <a:r>
              <a:rPr lang="ru-RU" sz="800" dirty="0" smtClean="0">
                <a:solidFill>
                  <a:schemeClr val="accent5"/>
                </a:solidFill>
              </a:rPr>
              <a:t>не ходи..</a:t>
            </a:r>
            <a:endParaRPr lang="ru-RU" sz="800" dirty="0">
              <a:solidFill>
                <a:schemeClr val="accent5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93" y="4003338"/>
            <a:ext cx="645257" cy="859309"/>
          </a:xfrm>
          <a:prstGeom prst="rect">
            <a:avLst/>
          </a:prstGeom>
          <a:effectLst>
            <a:glow rad="127000">
              <a:schemeClr val="accent4"/>
            </a:glow>
          </a:effectLst>
        </p:spPr>
      </p:pic>
      <p:sp>
        <p:nvSpPr>
          <p:cNvPr id="67" name="Двойная волна 66"/>
          <p:cNvSpPr/>
          <p:nvPr/>
        </p:nvSpPr>
        <p:spPr>
          <a:xfrm>
            <a:off x="1895398" y="4933826"/>
            <a:ext cx="564854" cy="374515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стигма</a:t>
            </a:r>
            <a:endParaRPr lang="ru-RU" sz="900" dirty="0"/>
          </a:p>
        </p:txBody>
      </p:sp>
      <p:sp>
        <p:nvSpPr>
          <p:cNvPr id="69" name="Двойная волна 68"/>
          <p:cNvSpPr/>
          <p:nvPr/>
        </p:nvSpPr>
        <p:spPr>
          <a:xfrm>
            <a:off x="1123823" y="4937789"/>
            <a:ext cx="530157" cy="374515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стыд</a:t>
            </a:r>
            <a:endParaRPr lang="ru-RU" sz="900" dirty="0"/>
          </a:p>
        </p:txBody>
      </p:sp>
      <p:sp>
        <p:nvSpPr>
          <p:cNvPr id="71" name="Двойная волна 70"/>
          <p:cNvSpPr/>
          <p:nvPr/>
        </p:nvSpPr>
        <p:spPr>
          <a:xfrm>
            <a:off x="407717" y="4792567"/>
            <a:ext cx="581382" cy="374515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страх</a:t>
            </a:r>
            <a:endParaRPr lang="ru-RU" sz="1100" dirty="0"/>
          </a:p>
        </p:txBody>
      </p:sp>
      <p:sp>
        <p:nvSpPr>
          <p:cNvPr id="72" name="Двойная волна 71"/>
          <p:cNvSpPr/>
          <p:nvPr/>
        </p:nvSpPr>
        <p:spPr>
          <a:xfrm>
            <a:off x="399667" y="4180240"/>
            <a:ext cx="530157" cy="374515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?</a:t>
            </a:r>
          </a:p>
        </p:txBody>
      </p:sp>
      <p:sp>
        <p:nvSpPr>
          <p:cNvPr id="73" name="Двойная волна 72"/>
          <p:cNvSpPr/>
          <p:nvPr/>
        </p:nvSpPr>
        <p:spPr>
          <a:xfrm>
            <a:off x="1153827" y="4349238"/>
            <a:ext cx="530157" cy="374515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74" name="Двойная волна 73"/>
          <p:cNvSpPr/>
          <p:nvPr/>
        </p:nvSpPr>
        <p:spPr>
          <a:xfrm>
            <a:off x="1893362" y="4381893"/>
            <a:ext cx="530157" cy="374515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75" name="Двойная волна 74"/>
          <p:cNvSpPr/>
          <p:nvPr/>
        </p:nvSpPr>
        <p:spPr>
          <a:xfrm>
            <a:off x="7750400" y="2702982"/>
            <a:ext cx="671886" cy="374515"/>
          </a:xfrm>
          <a:prstGeom prst="doubleWav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страх</a:t>
            </a:r>
            <a:endParaRPr lang="ru-RU" sz="1100" dirty="0"/>
          </a:p>
        </p:txBody>
      </p:sp>
      <p:sp>
        <p:nvSpPr>
          <p:cNvPr id="76" name="Двойная волна 75"/>
          <p:cNvSpPr/>
          <p:nvPr/>
        </p:nvSpPr>
        <p:spPr>
          <a:xfrm>
            <a:off x="9085275" y="2683684"/>
            <a:ext cx="671886" cy="374515"/>
          </a:xfrm>
          <a:prstGeom prst="doubleWav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стигма</a:t>
            </a:r>
            <a:endParaRPr lang="ru-RU" sz="1100" dirty="0"/>
          </a:p>
        </p:txBody>
      </p:sp>
      <p:sp>
        <p:nvSpPr>
          <p:cNvPr id="77" name="Двойная волна 76"/>
          <p:cNvSpPr/>
          <p:nvPr/>
        </p:nvSpPr>
        <p:spPr>
          <a:xfrm>
            <a:off x="2251691" y="2935794"/>
            <a:ext cx="1277335" cy="505594"/>
          </a:xfrm>
          <a:prstGeom prst="doubleWav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Нет навыков</a:t>
            </a:r>
            <a:endParaRPr lang="ru-RU" sz="1100" dirty="0"/>
          </a:p>
        </p:txBody>
      </p:sp>
      <p:sp>
        <p:nvSpPr>
          <p:cNvPr id="78" name="Двойная волна 77"/>
          <p:cNvSpPr/>
          <p:nvPr/>
        </p:nvSpPr>
        <p:spPr>
          <a:xfrm>
            <a:off x="1407267" y="3627549"/>
            <a:ext cx="1027627" cy="505594"/>
          </a:xfrm>
          <a:prstGeom prst="doubleWav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Нет информации</a:t>
            </a:r>
            <a:endParaRPr lang="ru-RU" sz="1100" dirty="0"/>
          </a:p>
        </p:txBody>
      </p:sp>
      <p:sp>
        <p:nvSpPr>
          <p:cNvPr id="79" name="Полилиния 78"/>
          <p:cNvSpPr/>
          <p:nvPr/>
        </p:nvSpPr>
        <p:spPr>
          <a:xfrm>
            <a:off x="3803515" y="3998257"/>
            <a:ext cx="1418195" cy="1779973"/>
          </a:xfrm>
          <a:custGeom>
            <a:avLst/>
            <a:gdLst>
              <a:gd name="connsiteX0" fmla="*/ 1162455 w 1418195"/>
              <a:gd name="connsiteY0" fmla="*/ 9539 h 1779973"/>
              <a:gd name="connsiteX1" fmla="*/ 1342417 w 1418195"/>
              <a:gd name="connsiteY1" fmla="*/ 4675 h 1779973"/>
              <a:gd name="connsiteX2" fmla="*/ 1415374 w 1418195"/>
              <a:gd name="connsiteY2" fmla="*/ 9539 h 1779973"/>
              <a:gd name="connsiteX3" fmla="*/ 1386191 w 1418195"/>
              <a:gd name="connsiteY3" fmla="*/ 53313 h 1779973"/>
              <a:gd name="connsiteX4" fmla="*/ 1327825 w 1418195"/>
              <a:gd name="connsiteY4" fmla="*/ 87360 h 1779973"/>
              <a:gd name="connsiteX5" fmla="*/ 1298642 w 1418195"/>
              <a:gd name="connsiteY5" fmla="*/ 92224 h 1779973"/>
              <a:gd name="connsiteX6" fmla="*/ 1172183 w 1418195"/>
              <a:gd name="connsiteY6" fmla="*/ 111679 h 1779973"/>
              <a:gd name="connsiteX7" fmla="*/ 1045723 w 1418195"/>
              <a:gd name="connsiteY7" fmla="*/ 121407 h 1779973"/>
              <a:gd name="connsiteX8" fmla="*/ 1016540 w 1418195"/>
              <a:gd name="connsiteY8" fmla="*/ 126271 h 1779973"/>
              <a:gd name="connsiteX9" fmla="*/ 1006813 w 1418195"/>
              <a:gd name="connsiteY9" fmla="*/ 140862 h 1779973"/>
              <a:gd name="connsiteX10" fmla="*/ 1186774 w 1418195"/>
              <a:gd name="connsiteY10" fmla="*/ 208956 h 1779973"/>
              <a:gd name="connsiteX11" fmla="*/ 1347281 w 1418195"/>
              <a:gd name="connsiteY11" fmla="*/ 238139 h 1779973"/>
              <a:gd name="connsiteX12" fmla="*/ 1352145 w 1418195"/>
              <a:gd name="connsiteY12" fmla="*/ 252730 h 1779973"/>
              <a:gd name="connsiteX13" fmla="*/ 1342417 w 1418195"/>
              <a:gd name="connsiteY13" fmla="*/ 267322 h 1779973"/>
              <a:gd name="connsiteX14" fmla="*/ 1327825 w 1418195"/>
              <a:gd name="connsiteY14" fmla="*/ 272186 h 1779973"/>
              <a:gd name="connsiteX15" fmla="*/ 1274323 w 1418195"/>
              <a:gd name="connsiteY15" fmla="*/ 296505 h 1779973"/>
              <a:gd name="connsiteX16" fmla="*/ 1123545 w 1418195"/>
              <a:gd name="connsiteY16" fmla="*/ 325688 h 1779973"/>
              <a:gd name="connsiteX17" fmla="*/ 943583 w 1418195"/>
              <a:gd name="connsiteY17" fmla="*/ 354871 h 1779973"/>
              <a:gd name="connsiteX18" fmla="*/ 890081 w 1418195"/>
              <a:gd name="connsiteY18" fmla="*/ 374326 h 1779973"/>
              <a:gd name="connsiteX19" fmla="*/ 851170 w 1418195"/>
              <a:gd name="connsiteY19" fmla="*/ 388917 h 1779973"/>
              <a:gd name="connsiteX20" fmla="*/ 851170 w 1418195"/>
              <a:gd name="connsiteY20" fmla="*/ 418100 h 1779973"/>
              <a:gd name="connsiteX21" fmla="*/ 1055451 w 1418195"/>
              <a:gd name="connsiteY21" fmla="*/ 447283 h 1779973"/>
              <a:gd name="connsiteX22" fmla="*/ 1104089 w 1418195"/>
              <a:gd name="connsiteY22" fmla="*/ 461875 h 1779973"/>
              <a:gd name="connsiteX23" fmla="*/ 1191638 w 1418195"/>
              <a:gd name="connsiteY23" fmla="*/ 486194 h 1779973"/>
              <a:gd name="connsiteX24" fmla="*/ 1181911 w 1418195"/>
              <a:gd name="connsiteY24" fmla="*/ 505649 h 1779973"/>
              <a:gd name="connsiteX25" fmla="*/ 1074906 w 1418195"/>
              <a:gd name="connsiteY25" fmla="*/ 539696 h 1779973"/>
              <a:gd name="connsiteX26" fmla="*/ 894945 w 1418195"/>
              <a:gd name="connsiteY26" fmla="*/ 578607 h 1779973"/>
              <a:gd name="connsiteX27" fmla="*/ 860898 w 1418195"/>
              <a:gd name="connsiteY27" fmla="*/ 588334 h 1779973"/>
              <a:gd name="connsiteX28" fmla="*/ 724711 w 1418195"/>
              <a:gd name="connsiteY28" fmla="*/ 612654 h 1779973"/>
              <a:gd name="connsiteX29" fmla="*/ 700391 w 1418195"/>
              <a:gd name="connsiteY29" fmla="*/ 622381 h 1779973"/>
              <a:gd name="connsiteX30" fmla="*/ 719847 w 1418195"/>
              <a:gd name="connsiteY30" fmla="*/ 636973 h 1779973"/>
              <a:gd name="connsiteX31" fmla="*/ 787940 w 1418195"/>
              <a:gd name="connsiteY31" fmla="*/ 646700 h 1779973"/>
              <a:gd name="connsiteX32" fmla="*/ 997085 w 1418195"/>
              <a:gd name="connsiteY32" fmla="*/ 700203 h 1779973"/>
              <a:gd name="connsiteX33" fmla="*/ 914400 w 1418195"/>
              <a:gd name="connsiteY33" fmla="*/ 734249 h 1779973"/>
              <a:gd name="connsiteX34" fmla="*/ 880353 w 1418195"/>
              <a:gd name="connsiteY34" fmla="*/ 743977 h 1779973"/>
              <a:gd name="connsiteX35" fmla="*/ 685800 w 1418195"/>
              <a:gd name="connsiteY35" fmla="*/ 782888 h 1779973"/>
              <a:gd name="connsiteX36" fmla="*/ 676072 w 1418195"/>
              <a:gd name="connsiteY36" fmla="*/ 807207 h 1779973"/>
              <a:gd name="connsiteX37" fmla="*/ 812259 w 1418195"/>
              <a:gd name="connsiteY37" fmla="*/ 841254 h 1779973"/>
              <a:gd name="connsiteX38" fmla="*/ 836579 w 1418195"/>
              <a:gd name="connsiteY38" fmla="*/ 850981 h 1779973"/>
              <a:gd name="connsiteX39" fmla="*/ 826851 w 1418195"/>
              <a:gd name="connsiteY39" fmla="*/ 899620 h 1779973"/>
              <a:gd name="connsiteX40" fmla="*/ 773349 w 1418195"/>
              <a:gd name="connsiteY40" fmla="*/ 933666 h 1779973"/>
              <a:gd name="connsiteX41" fmla="*/ 700391 w 1418195"/>
              <a:gd name="connsiteY41" fmla="*/ 953122 h 1779973"/>
              <a:gd name="connsiteX42" fmla="*/ 500974 w 1418195"/>
              <a:gd name="connsiteY42" fmla="*/ 996896 h 1779973"/>
              <a:gd name="connsiteX43" fmla="*/ 612842 w 1418195"/>
              <a:gd name="connsiteY43" fmla="*/ 1016352 h 1779973"/>
              <a:gd name="connsiteX44" fmla="*/ 710119 w 1418195"/>
              <a:gd name="connsiteY44" fmla="*/ 1026079 h 1779973"/>
              <a:gd name="connsiteX45" fmla="*/ 612842 w 1418195"/>
              <a:gd name="connsiteY45" fmla="*/ 1045534 h 1779973"/>
              <a:gd name="connsiteX46" fmla="*/ 544749 w 1418195"/>
              <a:gd name="connsiteY46" fmla="*/ 1050398 h 1779973"/>
              <a:gd name="connsiteX47" fmla="*/ 515566 w 1418195"/>
              <a:gd name="connsiteY47" fmla="*/ 1055262 h 1779973"/>
              <a:gd name="connsiteX48" fmla="*/ 520430 w 1418195"/>
              <a:gd name="connsiteY48" fmla="*/ 1069854 h 1779973"/>
              <a:gd name="connsiteX49" fmla="*/ 539885 w 1418195"/>
              <a:gd name="connsiteY49" fmla="*/ 1079581 h 1779973"/>
              <a:gd name="connsiteX50" fmla="*/ 535021 w 1418195"/>
              <a:gd name="connsiteY50" fmla="*/ 1118492 h 1779973"/>
              <a:gd name="connsiteX51" fmla="*/ 413425 w 1418195"/>
              <a:gd name="connsiteY51" fmla="*/ 1171994 h 1779973"/>
              <a:gd name="connsiteX52" fmla="*/ 398834 w 1418195"/>
              <a:gd name="connsiteY52" fmla="*/ 1186586 h 1779973"/>
              <a:gd name="connsiteX53" fmla="*/ 423153 w 1418195"/>
              <a:gd name="connsiteY53" fmla="*/ 1206041 h 1779973"/>
              <a:gd name="connsiteX54" fmla="*/ 525294 w 1418195"/>
              <a:gd name="connsiteY54" fmla="*/ 1244952 h 1779973"/>
              <a:gd name="connsiteX55" fmla="*/ 369651 w 1418195"/>
              <a:gd name="connsiteY55" fmla="*/ 1317909 h 1779973"/>
              <a:gd name="connsiteX56" fmla="*/ 330740 w 1418195"/>
              <a:gd name="connsiteY56" fmla="*/ 1347092 h 1779973"/>
              <a:gd name="connsiteX57" fmla="*/ 359923 w 1418195"/>
              <a:gd name="connsiteY57" fmla="*/ 1376275 h 1779973"/>
              <a:gd name="connsiteX58" fmla="*/ 398834 w 1418195"/>
              <a:gd name="connsiteY58" fmla="*/ 1395730 h 1779973"/>
              <a:gd name="connsiteX59" fmla="*/ 432881 w 1418195"/>
              <a:gd name="connsiteY59" fmla="*/ 1415186 h 1779973"/>
              <a:gd name="connsiteX60" fmla="*/ 418289 w 1418195"/>
              <a:gd name="connsiteY60" fmla="*/ 1439505 h 1779973"/>
              <a:gd name="connsiteX61" fmla="*/ 272374 w 1418195"/>
              <a:gd name="connsiteY61" fmla="*/ 1458960 h 1779973"/>
              <a:gd name="connsiteX62" fmla="*/ 252919 w 1418195"/>
              <a:gd name="connsiteY62" fmla="*/ 1468688 h 1779973"/>
              <a:gd name="connsiteX63" fmla="*/ 277238 w 1418195"/>
              <a:gd name="connsiteY63" fmla="*/ 1483279 h 1779973"/>
              <a:gd name="connsiteX64" fmla="*/ 340468 w 1418195"/>
              <a:gd name="connsiteY64" fmla="*/ 1507598 h 1779973"/>
              <a:gd name="connsiteX65" fmla="*/ 321013 w 1418195"/>
              <a:gd name="connsiteY65" fmla="*/ 1522190 h 1779973"/>
              <a:gd name="connsiteX66" fmla="*/ 306421 w 1418195"/>
              <a:gd name="connsiteY66" fmla="*/ 1527054 h 1779973"/>
              <a:gd name="connsiteX67" fmla="*/ 233464 w 1418195"/>
              <a:gd name="connsiteY67" fmla="*/ 1541645 h 1779973"/>
              <a:gd name="connsiteX68" fmla="*/ 321013 w 1418195"/>
              <a:gd name="connsiteY68" fmla="*/ 1570828 h 1779973"/>
              <a:gd name="connsiteX69" fmla="*/ 335604 w 1418195"/>
              <a:gd name="connsiteY69" fmla="*/ 1580556 h 1779973"/>
              <a:gd name="connsiteX70" fmla="*/ 243191 w 1418195"/>
              <a:gd name="connsiteY70" fmla="*/ 1600011 h 1779973"/>
              <a:gd name="connsiteX71" fmla="*/ 228600 w 1418195"/>
              <a:gd name="connsiteY71" fmla="*/ 1609739 h 1779973"/>
              <a:gd name="connsiteX72" fmla="*/ 277238 w 1418195"/>
              <a:gd name="connsiteY72" fmla="*/ 1653513 h 1779973"/>
              <a:gd name="connsiteX73" fmla="*/ 68094 w 1418195"/>
              <a:gd name="connsiteY73" fmla="*/ 1736198 h 1779973"/>
              <a:gd name="connsiteX74" fmla="*/ 92413 w 1418195"/>
              <a:gd name="connsiteY74" fmla="*/ 1741062 h 1779973"/>
              <a:gd name="connsiteX75" fmla="*/ 14591 w 1418195"/>
              <a:gd name="connsiteY75" fmla="*/ 1745926 h 1779973"/>
              <a:gd name="connsiteX76" fmla="*/ 4864 w 1418195"/>
              <a:gd name="connsiteY76" fmla="*/ 1760517 h 1779973"/>
              <a:gd name="connsiteX77" fmla="*/ 0 w 1418195"/>
              <a:gd name="connsiteY77" fmla="*/ 1779973 h 177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418195" h="1779973">
                <a:moveTo>
                  <a:pt x="1162455" y="9539"/>
                </a:moveTo>
                <a:cubicBezTo>
                  <a:pt x="1222442" y="7918"/>
                  <a:pt x="1282408" y="4675"/>
                  <a:pt x="1342417" y="4675"/>
                </a:cubicBezTo>
                <a:cubicBezTo>
                  <a:pt x="1366790" y="4675"/>
                  <a:pt x="1399069" y="-8577"/>
                  <a:pt x="1415374" y="9539"/>
                </a:cubicBezTo>
                <a:cubicBezTo>
                  <a:pt x="1427105" y="22574"/>
                  <a:pt x="1399298" y="41662"/>
                  <a:pt x="1386191" y="53313"/>
                </a:cubicBezTo>
                <a:cubicBezTo>
                  <a:pt x="1369357" y="68277"/>
                  <a:pt x="1348407" y="78212"/>
                  <a:pt x="1327825" y="87360"/>
                </a:cubicBezTo>
                <a:cubicBezTo>
                  <a:pt x="1318813" y="91365"/>
                  <a:pt x="1308209" y="89832"/>
                  <a:pt x="1298642" y="92224"/>
                </a:cubicBezTo>
                <a:cubicBezTo>
                  <a:pt x="1210533" y="114252"/>
                  <a:pt x="1368683" y="94592"/>
                  <a:pt x="1172183" y="111679"/>
                </a:cubicBezTo>
                <a:cubicBezTo>
                  <a:pt x="1130064" y="115341"/>
                  <a:pt x="1045723" y="121407"/>
                  <a:pt x="1045723" y="121407"/>
                </a:cubicBezTo>
                <a:cubicBezTo>
                  <a:pt x="1035995" y="123028"/>
                  <a:pt x="1025361" y="121861"/>
                  <a:pt x="1016540" y="126271"/>
                </a:cubicBezTo>
                <a:cubicBezTo>
                  <a:pt x="1011312" y="128885"/>
                  <a:pt x="1002099" y="137405"/>
                  <a:pt x="1006813" y="140862"/>
                </a:cubicBezTo>
                <a:cubicBezTo>
                  <a:pt x="1044880" y="168777"/>
                  <a:pt x="1143950" y="199260"/>
                  <a:pt x="1186774" y="208956"/>
                </a:cubicBezTo>
                <a:cubicBezTo>
                  <a:pt x="1239811" y="220964"/>
                  <a:pt x="1347281" y="238139"/>
                  <a:pt x="1347281" y="238139"/>
                </a:cubicBezTo>
                <a:cubicBezTo>
                  <a:pt x="1348902" y="243003"/>
                  <a:pt x="1352988" y="247673"/>
                  <a:pt x="1352145" y="252730"/>
                </a:cubicBezTo>
                <a:cubicBezTo>
                  <a:pt x="1351184" y="258496"/>
                  <a:pt x="1346982" y="263670"/>
                  <a:pt x="1342417" y="267322"/>
                </a:cubicBezTo>
                <a:cubicBezTo>
                  <a:pt x="1338413" y="270525"/>
                  <a:pt x="1332538" y="270166"/>
                  <a:pt x="1327825" y="272186"/>
                </a:cubicBezTo>
                <a:cubicBezTo>
                  <a:pt x="1309819" y="279903"/>
                  <a:pt x="1293274" y="291542"/>
                  <a:pt x="1274323" y="296505"/>
                </a:cubicBezTo>
                <a:cubicBezTo>
                  <a:pt x="1224801" y="309475"/>
                  <a:pt x="1173925" y="316603"/>
                  <a:pt x="1123545" y="325688"/>
                </a:cubicBezTo>
                <a:cubicBezTo>
                  <a:pt x="1023654" y="343701"/>
                  <a:pt x="1013114" y="344938"/>
                  <a:pt x="943583" y="354871"/>
                </a:cubicBezTo>
                <a:cubicBezTo>
                  <a:pt x="925749" y="361356"/>
                  <a:pt x="907700" y="367278"/>
                  <a:pt x="890081" y="374326"/>
                </a:cubicBezTo>
                <a:cubicBezTo>
                  <a:pt x="847693" y="391281"/>
                  <a:pt x="893288" y="378389"/>
                  <a:pt x="851170" y="388917"/>
                </a:cubicBezTo>
                <a:cubicBezTo>
                  <a:pt x="848057" y="393586"/>
                  <a:pt x="828342" y="413431"/>
                  <a:pt x="851170" y="418100"/>
                </a:cubicBezTo>
                <a:cubicBezTo>
                  <a:pt x="918560" y="431884"/>
                  <a:pt x="987357" y="437555"/>
                  <a:pt x="1055451" y="447283"/>
                </a:cubicBezTo>
                <a:cubicBezTo>
                  <a:pt x="1071664" y="452147"/>
                  <a:pt x="1087789" y="457311"/>
                  <a:pt x="1104089" y="461875"/>
                </a:cubicBezTo>
                <a:cubicBezTo>
                  <a:pt x="1201481" y="489145"/>
                  <a:pt x="1149202" y="472048"/>
                  <a:pt x="1191638" y="486194"/>
                </a:cubicBezTo>
                <a:cubicBezTo>
                  <a:pt x="1188396" y="492679"/>
                  <a:pt x="1187944" y="501627"/>
                  <a:pt x="1181911" y="505649"/>
                </a:cubicBezTo>
                <a:cubicBezTo>
                  <a:pt x="1119723" y="547108"/>
                  <a:pt x="1132662" y="528396"/>
                  <a:pt x="1074906" y="539696"/>
                </a:cubicBezTo>
                <a:cubicBezTo>
                  <a:pt x="1014675" y="551481"/>
                  <a:pt x="954792" y="565005"/>
                  <a:pt x="894945" y="578607"/>
                </a:cubicBezTo>
                <a:cubicBezTo>
                  <a:pt x="883435" y="581223"/>
                  <a:pt x="872472" y="586019"/>
                  <a:pt x="860898" y="588334"/>
                </a:cubicBezTo>
                <a:cubicBezTo>
                  <a:pt x="815680" y="597378"/>
                  <a:pt x="770107" y="604547"/>
                  <a:pt x="724711" y="612654"/>
                </a:cubicBezTo>
                <a:cubicBezTo>
                  <a:pt x="716604" y="615896"/>
                  <a:pt x="702103" y="613820"/>
                  <a:pt x="700391" y="622381"/>
                </a:cubicBezTo>
                <a:cubicBezTo>
                  <a:pt x="698801" y="630330"/>
                  <a:pt x="712036" y="634803"/>
                  <a:pt x="719847" y="636973"/>
                </a:cubicBezTo>
                <a:cubicBezTo>
                  <a:pt x="741939" y="643110"/>
                  <a:pt x="765324" y="642931"/>
                  <a:pt x="787940" y="646700"/>
                </a:cubicBezTo>
                <a:cubicBezTo>
                  <a:pt x="858576" y="658473"/>
                  <a:pt x="929238" y="681699"/>
                  <a:pt x="997085" y="700203"/>
                </a:cubicBezTo>
                <a:cubicBezTo>
                  <a:pt x="969523" y="711552"/>
                  <a:pt x="942309" y="723783"/>
                  <a:pt x="914400" y="734249"/>
                </a:cubicBezTo>
                <a:cubicBezTo>
                  <a:pt x="903348" y="738393"/>
                  <a:pt x="891898" y="741521"/>
                  <a:pt x="880353" y="743977"/>
                </a:cubicBezTo>
                <a:cubicBezTo>
                  <a:pt x="815666" y="757740"/>
                  <a:pt x="750651" y="769918"/>
                  <a:pt x="685800" y="782888"/>
                </a:cubicBezTo>
                <a:cubicBezTo>
                  <a:pt x="684993" y="783291"/>
                  <a:pt x="643073" y="796207"/>
                  <a:pt x="676072" y="807207"/>
                </a:cubicBezTo>
                <a:cubicBezTo>
                  <a:pt x="720463" y="822004"/>
                  <a:pt x="767115" y="828942"/>
                  <a:pt x="812259" y="841254"/>
                </a:cubicBezTo>
                <a:cubicBezTo>
                  <a:pt x="820682" y="843551"/>
                  <a:pt x="828472" y="847739"/>
                  <a:pt x="836579" y="850981"/>
                </a:cubicBezTo>
                <a:cubicBezTo>
                  <a:pt x="833336" y="867194"/>
                  <a:pt x="836895" y="886486"/>
                  <a:pt x="826851" y="899620"/>
                </a:cubicBezTo>
                <a:cubicBezTo>
                  <a:pt x="814010" y="916412"/>
                  <a:pt x="792817" y="925430"/>
                  <a:pt x="773349" y="933666"/>
                </a:cubicBezTo>
                <a:cubicBezTo>
                  <a:pt x="750169" y="943473"/>
                  <a:pt x="724908" y="947430"/>
                  <a:pt x="700391" y="953122"/>
                </a:cubicBezTo>
                <a:cubicBezTo>
                  <a:pt x="634099" y="968511"/>
                  <a:pt x="567446" y="982305"/>
                  <a:pt x="500974" y="996896"/>
                </a:cubicBezTo>
                <a:cubicBezTo>
                  <a:pt x="556809" y="1024814"/>
                  <a:pt x="514331" y="1008365"/>
                  <a:pt x="612842" y="1016352"/>
                </a:cubicBezTo>
                <a:cubicBezTo>
                  <a:pt x="645323" y="1018985"/>
                  <a:pt x="677693" y="1022837"/>
                  <a:pt x="710119" y="1026079"/>
                </a:cubicBezTo>
                <a:cubicBezTo>
                  <a:pt x="673120" y="1050747"/>
                  <a:pt x="698094" y="1037284"/>
                  <a:pt x="612842" y="1045534"/>
                </a:cubicBezTo>
                <a:cubicBezTo>
                  <a:pt x="590192" y="1047726"/>
                  <a:pt x="567447" y="1048777"/>
                  <a:pt x="544749" y="1050398"/>
                </a:cubicBezTo>
                <a:cubicBezTo>
                  <a:pt x="535021" y="1052019"/>
                  <a:pt x="523267" y="1049101"/>
                  <a:pt x="515566" y="1055262"/>
                </a:cubicBezTo>
                <a:cubicBezTo>
                  <a:pt x="511562" y="1058465"/>
                  <a:pt x="516805" y="1066229"/>
                  <a:pt x="520430" y="1069854"/>
                </a:cubicBezTo>
                <a:cubicBezTo>
                  <a:pt x="525557" y="1074981"/>
                  <a:pt x="533400" y="1076339"/>
                  <a:pt x="539885" y="1079581"/>
                </a:cubicBezTo>
                <a:cubicBezTo>
                  <a:pt x="538264" y="1092551"/>
                  <a:pt x="541218" y="1106983"/>
                  <a:pt x="535021" y="1118492"/>
                </a:cubicBezTo>
                <a:cubicBezTo>
                  <a:pt x="516890" y="1152165"/>
                  <a:pt x="426409" y="1167894"/>
                  <a:pt x="413425" y="1171994"/>
                </a:cubicBezTo>
                <a:cubicBezTo>
                  <a:pt x="408561" y="1176858"/>
                  <a:pt x="396944" y="1179972"/>
                  <a:pt x="398834" y="1186586"/>
                </a:cubicBezTo>
                <a:cubicBezTo>
                  <a:pt x="401686" y="1196568"/>
                  <a:pt x="413727" y="1201691"/>
                  <a:pt x="423153" y="1206041"/>
                </a:cubicBezTo>
                <a:cubicBezTo>
                  <a:pt x="456234" y="1221309"/>
                  <a:pt x="491247" y="1231982"/>
                  <a:pt x="525294" y="1244952"/>
                </a:cubicBezTo>
                <a:cubicBezTo>
                  <a:pt x="473413" y="1269271"/>
                  <a:pt x="420383" y="1291275"/>
                  <a:pt x="369651" y="1317909"/>
                </a:cubicBezTo>
                <a:cubicBezTo>
                  <a:pt x="355296" y="1325445"/>
                  <a:pt x="333405" y="1331100"/>
                  <a:pt x="330740" y="1347092"/>
                </a:cubicBezTo>
                <a:cubicBezTo>
                  <a:pt x="328478" y="1360662"/>
                  <a:pt x="348728" y="1368279"/>
                  <a:pt x="359923" y="1376275"/>
                </a:cubicBezTo>
                <a:cubicBezTo>
                  <a:pt x="371723" y="1384704"/>
                  <a:pt x="386039" y="1388906"/>
                  <a:pt x="398834" y="1395730"/>
                </a:cubicBezTo>
                <a:cubicBezTo>
                  <a:pt x="410368" y="1401881"/>
                  <a:pt x="421532" y="1408701"/>
                  <a:pt x="432881" y="1415186"/>
                </a:cubicBezTo>
                <a:cubicBezTo>
                  <a:pt x="438307" y="1431462"/>
                  <a:pt x="444779" y="1434830"/>
                  <a:pt x="418289" y="1439505"/>
                </a:cubicBezTo>
                <a:cubicBezTo>
                  <a:pt x="369967" y="1448032"/>
                  <a:pt x="321012" y="1452475"/>
                  <a:pt x="272374" y="1458960"/>
                </a:cubicBezTo>
                <a:cubicBezTo>
                  <a:pt x="265889" y="1462203"/>
                  <a:pt x="251497" y="1461578"/>
                  <a:pt x="252919" y="1468688"/>
                </a:cubicBezTo>
                <a:cubicBezTo>
                  <a:pt x="254773" y="1477958"/>
                  <a:pt x="268974" y="1478688"/>
                  <a:pt x="277238" y="1483279"/>
                </a:cubicBezTo>
                <a:cubicBezTo>
                  <a:pt x="302149" y="1497118"/>
                  <a:pt x="307425" y="1496584"/>
                  <a:pt x="340468" y="1507598"/>
                </a:cubicBezTo>
                <a:cubicBezTo>
                  <a:pt x="333983" y="1512462"/>
                  <a:pt x="328051" y="1518168"/>
                  <a:pt x="321013" y="1522190"/>
                </a:cubicBezTo>
                <a:cubicBezTo>
                  <a:pt x="316561" y="1524734"/>
                  <a:pt x="311367" y="1525705"/>
                  <a:pt x="306421" y="1527054"/>
                </a:cubicBezTo>
                <a:cubicBezTo>
                  <a:pt x="265147" y="1538310"/>
                  <a:pt x="273236" y="1535963"/>
                  <a:pt x="233464" y="1541645"/>
                </a:cubicBezTo>
                <a:cubicBezTo>
                  <a:pt x="274857" y="1552934"/>
                  <a:pt x="286020" y="1553332"/>
                  <a:pt x="321013" y="1570828"/>
                </a:cubicBezTo>
                <a:cubicBezTo>
                  <a:pt x="326241" y="1573442"/>
                  <a:pt x="330740" y="1577313"/>
                  <a:pt x="335604" y="1580556"/>
                </a:cubicBezTo>
                <a:cubicBezTo>
                  <a:pt x="291834" y="1585420"/>
                  <a:pt x="286491" y="1583357"/>
                  <a:pt x="243191" y="1600011"/>
                </a:cubicBezTo>
                <a:cubicBezTo>
                  <a:pt x="237735" y="1602109"/>
                  <a:pt x="233464" y="1606496"/>
                  <a:pt x="228600" y="1609739"/>
                </a:cubicBezTo>
                <a:cubicBezTo>
                  <a:pt x="273659" y="1637901"/>
                  <a:pt x="260671" y="1620377"/>
                  <a:pt x="277238" y="1653513"/>
                </a:cubicBezTo>
                <a:cubicBezTo>
                  <a:pt x="92133" y="1771308"/>
                  <a:pt x="252017" y="1690218"/>
                  <a:pt x="68094" y="1736198"/>
                </a:cubicBezTo>
                <a:cubicBezTo>
                  <a:pt x="60074" y="1738203"/>
                  <a:pt x="84307" y="1739441"/>
                  <a:pt x="92413" y="1741062"/>
                </a:cubicBezTo>
                <a:cubicBezTo>
                  <a:pt x="66472" y="1742683"/>
                  <a:pt x="39963" y="1740288"/>
                  <a:pt x="14591" y="1745926"/>
                </a:cubicBezTo>
                <a:cubicBezTo>
                  <a:pt x="8885" y="1747194"/>
                  <a:pt x="7167" y="1755144"/>
                  <a:pt x="4864" y="1760517"/>
                </a:cubicBezTo>
                <a:cubicBezTo>
                  <a:pt x="2231" y="1766661"/>
                  <a:pt x="0" y="1779973"/>
                  <a:pt x="0" y="17799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68" y="4700668"/>
            <a:ext cx="645257" cy="859309"/>
          </a:xfrm>
          <a:prstGeom prst="rect">
            <a:avLst/>
          </a:prstGeom>
          <a:effectLst>
            <a:glow rad="127000">
              <a:schemeClr val="accent4"/>
            </a:glow>
          </a:effectLst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3552" y="2894155"/>
            <a:ext cx="755970" cy="932769"/>
          </a:xfrm>
          <a:prstGeom prst="rect">
            <a:avLst/>
          </a:prstGeom>
          <a:effectLst>
            <a:glow rad="127000">
              <a:schemeClr val="accent4"/>
            </a:glow>
          </a:effectLst>
        </p:spPr>
      </p:pic>
      <p:sp>
        <p:nvSpPr>
          <p:cNvPr id="82" name="Выноска-облако 81"/>
          <p:cNvSpPr/>
          <p:nvPr/>
        </p:nvSpPr>
        <p:spPr>
          <a:xfrm flipH="1">
            <a:off x="7759043" y="4294739"/>
            <a:ext cx="1118800" cy="412410"/>
          </a:xfrm>
          <a:prstGeom prst="cloudCallout">
            <a:avLst>
              <a:gd name="adj1" fmla="val 42531"/>
              <a:gd name="adj2" fmla="val 76332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accent5"/>
                </a:solidFill>
              </a:rPr>
              <a:t>Это не страшно</a:t>
            </a:r>
            <a:endParaRPr lang="ru-RU" sz="900" dirty="0">
              <a:solidFill>
                <a:schemeClr val="accent5"/>
              </a:solidFill>
            </a:endParaRPr>
          </a:p>
        </p:txBody>
      </p:sp>
      <p:sp>
        <p:nvSpPr>
          <p:cNvPr id="83" name="Выноска-облако 82"/>
          <p:cNvSpPr/>
          <p:nvPr/>
        </p:nvSpPr>
        <p:spPr>
          <a:xfrm>
            <a:off x="4298529" y="3484751"/>
            <a:ext cx="989408" cy="518415"/>
          </a:xfrm>
          <a:prstGeom prst="cloudCallout">
            <a:avLst>
              <a:gd name="adj1" fmla="val -76659"/>
              <a:gd name="adj2" fmla="val 97888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accent5"/>
                </a:solidFill>
              </a:rPr>
              <a:t>Я дам тебе инфо</a:t>
            </a:r>
            <a:endParaRPr lang="ru-RU" sz="900" dirty="0">
              <a:solidFill>
                <a:schemeClr val="accent5"/>
              </a:solidFill>
            </a:endParaRPr>
          </a:p>
        </p:txBody>
      </p:sp>
      <p:sp>
        <p:nvSpPr>
          <p:cNvPr id="84" name="Выноска-облако 83"/>
          <p:cNvSpPr/>
          <p:nvPr/>
        </p:nvSpPr>
        <p:spPr>
          <a:xfrm flipH="1">
            <a:off x="3045870" y="3848132"/>
            <a:ext cx="874086" cy="770878"/>
          </a:xfrm>
          <a:prstGeom prst="cloudCallout">
            <a:avLst>
              <a:gd name="adj1" fmla="val -35584"/>
              <a:gd name="adj2" fmla="val 70173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accent5"/>
                </a:solidFill>
              </a:rPr>
              <a:t>Я  пойду с тобой</a:t>
            </a:r>
            <a:endParaRPr lang="ru-RU" sz="900" dirty="0">
              <a:solidFill>
                <a:schemeClr val="accent5"/>
              </a:solidFill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3467100" y="4013200"/>
            <a:ext cx="2062108" cy="2755900"/>
          </a:xfrm>
          <a:custGeom>
            <a:avLst/>
            <a:gdLst>
              <a:gd name="connsiteX0" fmla="*/ 1879600 w 2062108"/>
              <a:gd name="connsiteY0" fmla="*/ 0 h 2755900"/>
              <a:gd name="connsiteX1" fmla="*/ 2057400 w 2062108"/>
              <a:gd name="connsiteY1" fmla="*/ 25400 h 2755900"/>
              <a:gd name="connsiteX2" fmla="*/ 2044700 w 2062108"/>
              <a:gd name="connsiteY2" fmla="*/ 63500 h 2755900"/>
              <a:gd name="connsiteX3" fmla="*/ 1778000 w 2062108"/>
              <a:gd name="connsiteY3" fmla="*/ 266700 h 2755900"/>
              <a:gd name="connsiteX4" fmla="*/ 1854200 w 2062108"/>
              <a:gd name="connsiteY4" fmla="*/ 330200 h 2755900"/>
              <a:gd name="connsiteX5" fmla="*/ 1765300 w 2062108"/>
              <a:gd name="connsiteY5" fmla="*/ 406400 h 2755900"/>
              <a:gd name="connsiteX6" fmla="*/ 1727200 w 2062108"/>
              <a:gd name="connsiteY6" fmla="*/ 419100 h 2755900"/>
              <a:gd name="connsiteX7" fmla="*/ 1879600 w 2062108"/>
              <a:gd name="connsiteY7" fmla="*/ 355600 h 2755900"/>
              <a:gd name="connsiteX8" fmla="*/ 2044700 w 2062108"/>
              <a:gd name="connsiteY8" fmla="*/ 292100 h 2755900"/>
              <a:gd name="connsiteX9" fmla="*/ 1892300 w 2062108"/>
              <a:gd name="connsiteY9" fmla="*/ 406400 h 2755900"/>
              <a:gd name="connsiteX10" fmla="*/ 1562100 w 2062108"/>
              <a:gd name="connsiteY10" fmla="*/ 584200 h 2755900"/>
              <a:gd name="connsiteX11" fmla="*/ 1485900 w 2062108"/>
              <a:gd name="connsiteY11" fmla="*/ 685800 h 2755900"/>
              <a:gd name="connsiteX12" fmla="*/ 1384300 w 2062108"/>
              <a:gd name="connsiteY12" fmla="*/ 762000 h 2755900"/>
              <a:gd name="connsiteX13" fmla="*/ 1371600 w 2062108"/>
              <a:gd name="connsiteY13" fmla="*/ 812800 h 2755900"/>
              <a:gd name="connsiteX14" fmla="*/ 1435100 w 2062108"/>
              <a:gd name="connsiteY14" fmla="*/ 825500 h 2755900"/>
              <a:gd name="connsiteX15" fmla="*/ 1371600 w 2062108"/>
              <a:gd name="connsiteY15" fmla="*/ 863600 h 2755900"/>
              <a:gd name="connsiteX16" fmla="*/ 1257300 w 2062108"/>
              <a:gd name="connsiteY16" fmla="*/ 965200 h 2755900"/>
              <a:gd name="connsiteX17" fmla="*/ 1270000 w 2062108"/>
              <a:gd name="connsiteY17" fmla="*/ 1003300 h 2755900"/>
              <a:gd name="connsiteX18" fmla="*/ 1308100 w 2062108"/>
              <a:gd name="connsiteY18" fmla="*/ 1016000 h 2755900"/>
              <a:gd name="connsiteX19" fmla="*/ 1193800 w 2062108"/>
              <a:gd name="connsiteY19" fmla="*/ 1104900 h 2755900"/>
              <a:gd name="connsiteX20" fmla="*/ 1143000 w 2062108"/>
              <a:gd name="connsiteY20" fmla="*/ 1181100 h 2755900"/>
              <a:gd name="connsiteX21" fmla="*/ 1181100 w 2062108"/>
              <a:gd name="connsiteY21" fmla="*/ 1206500 h 2755900"/>
              <a:gd name="connsiteX22" fmla="*/ 1079500 w 2062108"/>
              <a:gd name="connsiteY22" fmla="*/ 1270000 h 2755900"/>
              <a:gd name="connsiteX23" fmla="*/ 1003300 w 2062108"/>
              <a:gd name="connsiteY23" fmla="*/ 1320800 h 2755900"/>
              <a:gd name="connsiteX24" fmla="*/ 927100 w 2062108"/>
              <a:gd name="connsiteY24" fmla="*/ 1473200 h 2755900"/>
              <a:gd name="connsiteX25" fmla="*/ 965200 w 2062108"/>
              <a:gd name="connsiteY25" fmla="*/ 1600200 h 2755900"/>
              <a:gd name="connsiteX26" fmla="*/ 711200 w 2062108"/>
              <a:gd name="connsiteY26" fmla="*/ 1778000 h 2755900"/>
              <a:gd name="connsiteX27" fmla="*/ 673100 w 2062108"/>
              <a:gd name="connsiteY27" fmla="*/ 1866900 h 2755900"/>
              <a:gd name="connsiteX28" fmla="*/ 711200 w 2062108"/>
              <a:gd name="connsiteY28" fmla="*/ 1905000 h 2755900"/>
              <a:gd name="connsiteX29" fmla="*/ 571500 w 2062108"/>
              <a:gd name="connsiteY29" fmla="*/ 1917700 h 2755900"/>
              <a:gd name="connsiteX30" fmla="*/ 457200 w 2062108"/>
              <a:gd name="connsiteY30" fmla="*/ 1930400 h 2755900"/>
              <a:gd name="connsiteX31" fmla="*/ 495300 w 2062108"/>
              <a:gd name="connsiteY31" fmla="*/ 2019300 h 2755900"/>
              <a:gd name="connsiteX32" fmla="*/ 419100 w 2062108"/>
              <a:gd name="connsiteY32" fmla="*/ 2057400 h 2755900"/>
              <a:gd name="connsiteX33" fmla="*/ 50800 w 2062108"/>
              <a:gd name="connsiteY33" fmla="*/ 2298700 h 2755900"/>
              <a:gd name="connsiteX34" fmla="*/ 25400 w 2062108"/>
              <a:gd name="connsiteY34" fmla="*/ 2336800 h 2755900"/>
              <a:gd name="connsiteX35" fmla="*/ 152400 w 2062108"/>
              <a:gd name="connsiteY35" fmla="*/ 2451100 h 2755900"/>
              <a:gd name="connsiteX36" fmla="*/ 50800 w 2062108"/>
              <a:gd name="connsiteY36" fmla="*/ 2489200 h 2755900"/>
              <a:gd name="connsiteX37" fmla="*/ 76200 w 2062108"/>
              <a:gd name="connsiteY37" fmla="*/ 2527300 h 2755900"/>
              <a:gd name="connsiteX38" fmla="*/ 114300 w 2062108"/>
              <a:gd name="connsiteY38" fmla="*/ 2540000 h 2755900"/>
              <a:gd name="connsiteX39" fmla="*/ 76200 w 2062108"/>
              <a:gd name="connsiteY39" fmla="*/ 2578100 h 2755900"/>
              <a:gd name="connsiteX40" fmla="*/ 190500 w 2062108"/>
              <a:gd name="connsiteY40" fmla="*/ 2692400 h 2755900"/>
              <a:gd name="connsiteX41" fmla="*/ 139700 w 2062108"/>
              <a:gd name="connsiteY41" fmla="*/ 2717800 h 2755900"/>
              <a:gd name="connsiteX42" fmla="*/ 0 w 2062108"/>
              <a:gd name="connsiteY42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62108" h="2755900">
                <a:moveTo>
                  <a:pt x="1879600" y="0"/>
                </a:moveTo>
                <a:cubicBezTo>
                  <a:pt x="1938867" y="8467"/>
                  <a:pt x="2001522" y="3909"/>
                  <a:pt x="2057400" y="25400"/>
                </a:cubicBezTo>
                <a:cubicBezTo>
                  <a:pt x="2069895" y="30206"/>
                  <a:pt x="2054677" y="54574"/>
                  <a:pt x="2044700" y="63500"/>
                </a:cubicBezTo>
                <a:cubicBezTo>
                  <a:pt x="1927461" y="168398"/>
                  <a:pt x="1876909" y="200761"/>
                  <a:pt x="1778000" y="266700"/>
                </a:cubicBezTo>
                <a:cubicBezTo>
                  <a:pt x="1816552" y="276338"/>
                  <a:pt x="1854200" y="272090"/>
                  <a:pt x="1854200" y="330200"/>
                </a:cubicBezTo>
                <a:cubicBezTo>
                  <a:pt x="1854200" y="364557"/>
                  <a:pt x="1778667" y="399716"/>
                  <a:pt x="1765300" y="406400"/>
                </a:cubicBezTo>
                <a:cubicBezTo>
                  <a:pt x="1753326" y="412387"/>
                  <a:pt x="1714967" y="424537"/>
                  <a:pt x="1727200" y="419100"/>
                </a:cubicBezTo>
                <a:cubicBezTo>
                  <a:pt x="1777490" y="396749"/>
                  <a:pt x="1828664" y="376437"/>
                  <a:pt x="1879600" y="355600"/>
                </a:cubicBezTo>
                <a:cubicBezTo>
                  <a:pt x="2002298" y="305405"/>
                  <a:pt x="1968258" y="317581"/>
                  <a:pt x="2044700" y="292100"/>
                </a:cubicBezTo>
                <a:cubicBezTo>
                  <a:pt x="1996246" y="364781"/>
                  <a:pt x="2018380" y="343360"/>
                  <a:pt x="1892300" y="406400"/>
                </a:cubicBezTo>
                <a:cubicBezTo>
                  <a:pt x="1593968" y="555566"/>
                  <a:pt x="1696201" y="483624"/>
                  <a:pt x="1562100" y="584200"/>
                </a:cubicBezTo>
                <a:cubicBezTo>
                  <a:pt x="1542265" y="643706"/>
                  <a:pt x="1553654" y="628470"/>
                  <a:pt x="1485900" y="685800"/>
                </a:cubicBezTo>
                <a:cubicBezTo>
                  <a:pt x="1453583" y="713145"/>
                  <a:pt x="1384300" y="762000"/>
                  <a:pt x="1384300" y="762000"/>
                </a:cubicBezTo>
                <a:cubicBezTo>
                  <a:pt x="1380067" y="778933"/>
                  <a:pt x="1360696" y="799170"/>
                  <a:pt x="1371600" y="812800"/>
                </a:cubicBezTo>
                <a:cubicBezTo>
                  <a:pt x="1385085" y="829656"/>
                  <a:pt x="1435100" y="803914"/>
                  <a:pt x="1435100" y="825500"/>
                </a:cubicBezTo>
                <a:cubicBezTo>
                  <a:pt x="1435100" y="850184"/>
                  <a:pt x="1392532" y="850517"/>
                  <a:pt x="1371600" y="863600"/>
                </a:cubicBezTo>
                <a:cubicBezTo>
                  <a:pt x="1311166" y="901371"/>
                  <a:pt x="1326515" y="895985"/>
                  <a:pt x="1257300" y="965200"/>
                </a:cubicBezTo>
                <a:cubicBezTo>
                  <a:pt x="1261533" y="977900"/>
                  <a:pt x="1260534" y="993834"/>
                  <a:pt x="1270000" y="1003300"/>
                </a:cubicBezTo>
                <a:cubicBezTo>
                  <a:pt x="1279466" y="1012766"/>
                  <a:pt x="1305475" y="1002873"/>
                  <a:pt x="1308100" y="1016000"/>
                </a:cubicBezTo>
                <a:cubicBezTo>
                  <a:pt x="1319626" y="1073632"/>
                  <a:pt x="1212665" y="1096815"/>
                  <a:pt x="1193800" y="1104900"/>
                </a:cubicBezTo>
                <a:cubicBezTo>
                  <a:pt x="1176867" y="1130300"/>
                  <a:pt x="1146786" y="1150809"/>
                  <a:pt x="1143000" y="1181100"/>
                </a:cubicBezTo>
                <a:cubicBezTo>
                  <a:pt x="1141107" y="1196246"/>
                  <a:pt x="1189972" y="1194080"/>
                  <a:pt x="1181100" y="1206500"/>
                </a:cubicBezTo>
                <a:cubicBezTo>
                  <a:pt x="1157887" y="1238998"/>
                  <a:pt x="1112730" y="1247847"/>
                  <a:pt x="1079500" y="1270000"/>
                </a:cubicBezTo>
                <a:lnTo>
                  <a:pt x="1003300" y="1320800"/>
                </a:lnTo>
                <a:cubicBezTo>
                  <a:pt x="1199535" y="1432934"/>
                  <a:pt x="1024274" y="1298287"/>
                  <a:pt x="927100" y="1473200"/>
                </a:cubicBezTo>
                <a:cubicBezTo>
                  <a:pt x="905636" y="1511835"/>
                  <a:pt x="952500" y="1557867"/>
                  <a:pt x="965200" y="1600200"/>
                </a:cubicBezTo>
                <a:cubicBezTo>
                  <a:pt x="862852" y="1656026"/>
                  <a:pt x="786241" y="1684198"/>
                  <a:pt x="711200" y="1778000"/>
                </a:cubicBezTo>
                <a:cubicBezTo>
                  <a:pt x="691060" y="1803175"/>
                  <a:pt x="685800" y="1837267"/>
                  <a:pt x="673100" y="1866900"/>
                </a:cubicBezTo>
                <a:cubicBezTo>
                  <a:pt x="685800" y="1879600"/>
                  <a:pt x="727264" y="1896968"/>
                  <a:pt x="711200" y="1905000"/>
                </a:cubicBezTo>
                <a:cubicBezTo>
                  <a:pt x="669378" y="1925911"/>
                  <a:pt x="618027" y="1913047"/>
                  <a:pt x="571500" y="1917700"/>
                </a:cubicBezTo>
                <a:cubicBezTo>
                  <a:pt x="533356" y="1921514"/>
                  <a:pt x="495300" y="1926167"/>
                  <a:pt x="457200" y="1930400"/>
                </a:cubicBezTo>
                <a:cubicBezTo>
                  <a:pt x="319858" y="2205084"/>
                  <a:pt x="547127" y="1708337"/>
                  <a:pt x="495300" y="2019300"/>
                </a:cubicBezTo>
                <a:cubicBezTo>
                  <a:pt x="490631" y="2047312"/>
                  <a:pt x="443143" y="2042287"/>
                  <a:pt x="419100" y="2057400"/>
                </a:cubicBezTo>
                <a:cubicBezTo>
                  <a:pt x="294840" y="2135506"/>
                  <a:pt x="173567" y="2218267"/>
                  <a:pt x="50800" y="2298700"/>
                </a:cubicBezTo>
                <a:cubicBezTo>
                  <a:pt x="42333" y="2311400"/>
                  <a:pt x="20184" y="2322455"/>
                  <a:pt x="25400" y="2336800"/>
                </a:cubicBezTo>
                <a:cubicBezTo>
                  <a:pt x="62958" y="2440085"/>
                  <a:pt x="80781" y="2433195"/>
                  <a:pt x="152400" y="2451100"/>
                </a:cubicBezTo>
                <a:cubicBezTo>
                  <a:pt x="145507" y="2452479"/>
                  <a:pt x="56250" y="2461948"/>
                  <a:pt x="50800" y="2489200"/>
                </a:cubicBezTo>
                <a:cubicBezTo>
                  <a:pt x="47807" y="2504167"/>
                  <a:pt x="64281" y="2517765"/>
                  <a:pt x="76200" y="2527300"/>
                </a:cubicBezTo>
                <a:cubicBezTo>
                  <a:pt x="86653" y="2535663"/>
                  <a:pt x="101600" y="2535767"/>
                  <a:pt x="114300" y="2540000"/>
                </a:cubicBezTo>
                <a:cubicBezTo>
                  <a:pt x="101600" y="2552700"/>
                  <a:pt x="84232" y="2562036"/>
                  <a:pt x="76200" y="2578100"/>
                </a:cubicBezTo>
                <a:cubicBezTo>
                  <a:pt x="27506" y="2675488"/>
                  <a:pt x="100599" y="2656440"/>
                  <a:pt x="190500" y="2692400"/>
                </a:cubicBezTo>
                <a:cubicBezTo>
                  <a:pt x="173567" y="2700867"/>
                  <a:pt x="157661" y="2711813"/>
                  <a:pt x="139700" y="2717800"/>
                </a:cubicBezTo>
                <a:cubicBezTo>
                  <a:pt x="93909" y="2733064"/>
                  <a:pt x="0" y="2755900"/>
                  <a:pt x="0" y="2755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Двойная волна 85"/>
          <p:cNvSpPr/>
          <p:nvPr/>
        </p:nvSpPr>
        <p:spPr>
          <a:xfrm>
            <a:off x="5455973" y="3558771"/>
            <a:ext cx="1291201" cy="737154"/>
          </a:xfrm>
          <a:prstGeom prst="doubleWav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Нет безопасности</a:t>
            </a:r>
            <a:endParaRPr lang="ru-RU" sz="1100" dirty="0"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7472" y="2349333"/>
            <a:ext cx="481626" cy="51210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2265" y="3097789"/>
            <a:ext cx="481626" cy="512108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0206" y="3147237"/>
            <a:ext cx="481626" cy="433854"/>
          </a:xfrm>
          <a:prstGeom prst="rect">
            <a:avLst/>
          </a:prstGeom>
        </p:spPr>
      </p:pic>
      <p:sp>
        <p:nvSpPr>
          <p:cNvPr id="91" name="Блок-схема: ручное управление 90"/>
          <p:cNvSpPr/>
          <p:nvPr/>
        </p:nvSpPr>
        <p:spPr>
          <a:xfrm>
            <a:off x="3750625" y="2886157"/>
            <a:ext cx="326978" cy="605220"/>
          </a:xfrm>
          <a:prstGeom prst="flowChartManualOperati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247" y="4663937"/>
            <a:ext cx="755970" cy="932769"/>
          </a:xfrm>
          <a:prstGeom prst="rect">
            <a:avLst/>
          </a:prstGeom>
          <a:effectLst>
            <a:glow rad="127000">
              <a:srgbClr val="0070C0"/>
            </a:glow>
          </a:effectLst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3106" y="4875904"/>
            <a:ext cx="755970" cy="932769"/>
          </a:xfrm>
          <a:prstGeom prst="rect">
            <a:avLst/>
          </a:prstGeom>
          <a:effectLst>
            <a:glow rad="127000">
              <a:schemeClr val="accent4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3867" y="697099"/>
            <a:ext cx="5346655" cy="16338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01622" y="186492"/>
            <a:ext cx="53489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ПОЛИКЛИНИКА</a:t>
            </a:r>
            <a:endParaRPr lang="ru-RU" sz="2800" dirty="0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213108" y="186492"/>
            <a:ext cx="4398160" cy="13890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ВЫСОКОПОРОГОВЫЕ УСЛУГИ</a:t>
            </a:r>
            <a:endParaRPr lang="ru-RU" sz="2800" b="1" dirty="0"/>
          </a:p>
        </p:txBody>
      </p:sp>
      <p:sp>
        <p:nvSpPr>
          <p:cNvPr id="100" name="Двойная волна 99"/>
          <p:cNvSpPr/>
          <p:nvPr/>
        </p:nvSpPr>
        <p:spPr>
          <a:xfrm>
            <a:off x="1823027" y="2341388"/>
            <a:ext cx="1257396" cy="505594"/>
          </a:xfrm>
          <a:prstGeom prst="doubleWav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Нет специалистов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73907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" b="17929"/>
          <a:stretch/>
        </p:blipFill>
        <p:spPr>
          <a:xfrm>
            <a:off x="2901765" y="1358011"/>
            <a:ext cx="5348228" cy="2578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2293"/>
          <a:stretch/>
        </p:blipFill>
        <p:spPr>
          <a:xfrm>
            <a:off x="8478174" y="1700210"/>
            <a:ext cx="2844598" cy="5157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 b="14135"/>
          <a:stretch/>
        </p:blipFill>
        <p:spPr>
          <a:xfrm>
            <a:off x="1251285" y="3936904"/>
            <a:ext cx="6593304" cy="2921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299" y="430122"/>
            <a:ext cx="10830215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Работа в онлайн-пространстве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5382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6313" r="7244" b="5808"/>
          <a:stretch/>
        </p:blipFill>
        <p:spPr>
          <a:xfrm>
            <a:off x="294058" y="2045368"/>
            <a:ext cx="6685951" cy="4334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299" y="430122"/>
            <a:ext cx="10830215" cy="7017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Работа в онлайн-пространстве</a:t>
            </a:r>
            <a:endParaRPr lang="ru-RU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41" t="7320" r="3938" b="8362"/>
          <a:stretch/>
        </p:blipFill>
        <p:spPr>
          <a:xfrm>
            <a:off x="6402259" y="1131853"/>
            <a:ext cx="5606715" cy="33055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339" r="8773" b="9244"/>
          <a:stretch/>
        </p:blipFill>
        <p:spPr>
          <a:xfrm>
            <a:off x="7381751" y="3789948"/>
            <a:ext cx="4810249" cy="30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1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Голос молодежи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9" y="1346713"/>
            <a:ext cx="5029314" cy="4830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87" y="1346713"/>
            <a:ext cx="5626004" cy="4830250"/>
          </a:xfrm>
        </p:spPr>
      </p:pic>
    </p:spTree>
    <p:extLst>
      <p:ext uri="{BB962C8B-B14F-4D97-AF65-F5344CB8AC3E}">
        <p14:creationId xmlns:p14="http://schemas.microsoft.com/office/powerpoint/2010/main" val="3921997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7342" y="172621"/>
            <a:ext cx="6444916" cy="1014496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Итоги проекта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199" y="1363579"/>
            <a:ext cx="10535653" cy="481338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Опыт работы изложен в методическом пособии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Представлен на международных конференциях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Описан в статьях и опубликован в научных изданиях</a:t>
            </a:r>
          </a:p>
          <a:p>
            <a:pPr>
              <a:lnSpc>
                <a:spcPct val="150000"/>
              </a:lnSpc>
            </a:pP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Аутрич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-работа как метод вошла в учебник по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валеологии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для студентов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БГМУ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Организована работа комьюнити-пространств в центрах: обучаются волонтеры и сами организуют работу в КП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42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Что необходимо ЦДП для организации </a:t>
            </a:r>
            <a:r>
              <a:rPr lang="ru-RU" b="1" dirty="0" err="1" smtClean="0">
                <a:solidFill>
                  <a:schemeClr val="bg1"/>
                </a:solidFill>
              </a:rPr>
              <a:t>аутрич</a:t>
            </a:r>
            <a:r>
              <a:rPr lang="ru-RU" b="1" dirty="0" smtClean="0">
                <a:solidFill>
                  <a:schemeClr val="bg1"/>
                </a:solidFill>
              </a:rPr>
              <a:t>-работы?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10905066" cy="4367211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Специалист по социальной работе в Центре </a:t>
            </a:r>
          </a:p>
          <a:p>
            <a:r>
              <a:rPr lang="ru-RU" sz="2400" dirty="0" err="1" smtClean="0">
                <a:solidFill>
                  <a:srgbClr val="002060"/>
                </a:solidFill>
              </a:rPr>
              <a:t>Аутрич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менеджмент: привлечение </a:t>
            </a:r>
            <a:r>
              <a:rPr lang="ru-RU" sz="2400" dirty="0" err="1" smtClean="0">
                <a:solidFill>
                  <a:srgbClr val="002060"/>
                </a:solidFill>
              </a:rPr>
              <a:t>аутрич</a:t>
            </a:r>
            <a:r>
              <a:rPr lang="ru-RU" sz="2400" dirty="0" smtClean="0">
                <a:solidFill>
                  <a:srgbClr val="002060"/>
                </a:solidFill>
              </a:rPr>
              <a:t> работников и равных консультантов мотивация, обучение, консолидирующие мероприятия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Помещения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Автотранспорт для организации мобильного консультативного пункта для </a:t>
            </a:r>
            <a:r>
              <a:rPr lang="ru-RU" sz="2400" dirty="0" smtClean="0">
                <a:solidFill>
                  <a:srgbClr val="002060"/>
                </a:solidFill>
              </a:rPr>
              <a:t>подростков или оплата проезда </a:t>
            </a:r>
            <a:r>
              <a:rPr lang="ru-RU" sz="2400" dirty="0" err="1" smtClean="0">
                <a:solidFill>
                  <a:srgbClr val="002060"/>
                </a:solidFill>
              </a:rPr>
              <a:t>аутрич</a:t>
            </a:r>
            <a:r>
              <a:rPr lang="ru-RU" sz="2400" dirty="0" smtClean="0">
                <a:solidFill>
                  <a:srgbClr val="002060"/>
                </a:solidFill>
              </a:rPr>
              <a:t>-работникам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Междисциплинарное ведение </a:t>
            </a:r>
            <a:r>
              <a:rPr lang="ru-RU" sz="2400" dirty="0" smtClean="0">
                <a:solidFill>
                  <a:srgbClr val="002060"/>
                </a:solidFill>
              </a:rPr>
              <a:t>случая (</a:t>
            </a:r>
            <a:r>
              <a:rPr lang="ru-RU" sz="2400" dirty="0" err="1" smtClean="0">
                <a:solidFill>
                  <a:srgbClr val="002060"/>
                </a:solidFill>
              </a:rPr>
              <a:t>аутрич</a:t>
            </a:r>
            <a:r>
              <a:rPr lang="ru-RU" sz="2400" dirty="0" smtClean="0">
                <a:solidFill>
                  <a:srgbClr val="002060"/>
                </a:solidFill>
              </a:rPr>
              <a:t>+ специалисты центра+ партнерская сеть.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Строгое </a:t>
            </a:r>
            <a:r>
              <a:rPr lang="ru-RU" sz="2400" dirty="0" smtClean="0">
                <a:solidFill>
                  <a:srgbClr val="002060"/>
                </a:solidFill>
              </a:rPr>
              <a:t>соблюдение принципов ДОБРОВОЛЬНОСТИ и КОНФИДЕНЦИАЛЬНОСТИ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Работа в едином информационном и правовом  поле ИДН, КДН, Центра, педагогов, родителей и пр</a:t>
            </a:r>
            <a:r>
              <a:rPr lang="ru-RU" sz="2400" dirty="0" smtClean="0">
                <a:solidFill>
                  <a:srgbClr val="002060"/>
                </a:solidFill>
              </a:rPr>
              <a:t>. ( обучение специалистов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00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WhatsApp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72" y="4908342"/>
            <a:ext cx="764005" cy="764005"/>
          </a:xfrm>
          <a:prstGeom prst="rect">
            <a:avLst/>
          </a:prstGeom>
        </p:spPr>
      </p:pic>
      <p:pic>
        <p:nvPicPr>
          <p:cNvPr id="26" name="Рисунок 25" descr="IMG_9618 | &lt;strong&gt;Вайбер&lt;/strong&gt;, Viber | Фотобанк Moscow-Live | Flick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2" t="36725" r="29298" b="2222"/>
          <a:stretch/>
        </p:blipFill>
        <p:spPr>
          <a:xfrm>
            <a:off x="4522287" y="4891964"/>
            <a:ext cx="714603" cy="780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 descr="Уикипедия:&lt;strong&gt;Телеграм&lt;/strong&gt; – Уикипеди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30" y="4874085"/>
            <a:ext cx="832518" cy="832518"/>
          </a:xfrm>
          <a:prstGeom prst="rect">
            <a:avLst/>
          </a:prstGeom>
        </p:spPr>
      </p:pic>
      <p:sp>
        <p:nvSpPr>
          <p:cNvPr id="28" name="Объект 27"/>
          <p:cNvSpPr>
            <a:spLocks noGrp="1"/>
          </p:cNvSpPr>
          <p:nvPr>
            <p:ph idx="1"/>
          </p:nvPr>
        </p:nvSpPr>
        <p:spPr>
          <a:xfrm>
            <a:off x="242888" y="5023018"/>
            <a:ext cx="6172200" cy="63282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+375 44 7379582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2" name="Объект 27"/>
          <p:cNvSpPr txBox="1">
            <a:spLocks/>
          </p:cNvSpPr>
          <p:nvPr/>
        </p:nvSpPr>
        <p:spPr>
          <a:xfrm>
            <a:off x="249238" y="5688848"/>
            <a:ext cx="6172200" cy="632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hlinkClick r:id="rId6"/>
              </a:rPr>
              <a:t>valentina8gdp@tut.by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00" y="3490133"/>
            <a:ext cx="1516384" cy="1516384"/>
          </a:xfrm>
          <a:prstGeom prst="rect">
            <a:avLst/>
          </a:prstGeom>
        </p:spPr>
      </p:pic>
      <p:sp>
        <p:nvSpPr>
          <p:cNvPr id="35" name="Надпись 11"/>
          <p:cNvSpPr txBox="1"/>
          <p:nvPr/>
        </p:nvSpPr>
        <p:spPr>
          <a:xfrm>
            <a:off x="1894837" y="3861290"/>
            <a:ext cx="1831892" cy="9897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800" u="sng" dirty="0" err="1">
                <a:solidFill>
                  <a:srgbClr val="2E74B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500" y="1951779"/>
            <a:ext cx="1516384" cy="1536877"/>
          </a:xfrm>
          <a:prstGeom prst="rect">
            <a:avLst/>
          </a:prstGeom>
        </p:spPr>
      </p:pic>
      <p:sp>
        <p:nvSpPr>
          <p:cNvPr id="37" name="Надпись 11"/>
          <p:cNvSpPr txBox="1"/>
          <p:nvPr/>
        </p:nvSpPr>
        <p:spPr>
          <a:xfrm>
            <a:off x="1748880" y="2296151"/>
            <a:ext cx="1831892" cy="9897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353" y="806749"/>
            <a:ext cx="1413574" cy="1241652"/>
          </a:xfrm>
          <a:prstGeom prst="rect">
            <a:avLst/>
          </a:prstGeom>
        </p:spPr>
      </p:pic>
      <p:sp>
        <p:nvSpPr>
          <p:cNvPr id="39" name="Надпись 31"/>
          <p:cNvSpPr txBox="1"/>
          <p:nvPr/>
        </p:nvSpPr>
        <p:spPr>
          <a:xfrm>
            <a:off x="1894837" y="1411074"/>
            <a:ext cx="3129614" cy="381618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2E74B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valentina_schukan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" name="Прямоугольник 2047"/>
          <p:cNvSpPr/>
          <p:nvPr/>
        </p:nvSpPr>
        <p:spPr>
          <a:xfrm>
            <a:off x="7044760" y="2034944"/>
            <a:ext cx="48761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Валентина </a:t>
            </a:r>
            <a:r>
              <a:rPr lang="ru-RU" sz="2800" b="1" dirty="0" err="1" smtClean="0">
                <a:solidFill>
                  <a:srgbClr val="002060"/>
                </a:solidFill>
              </a:rPr>
              <a:t>Шукан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Специалист по социальной работе, психолог, </a:t>
            </a:r>
            <a:r>
              <a:rPr lang="ru-RU" sz="2800" b="1" dirty="0" err="1" smtClean="0">
                <a:solidFill>
                  <a:srgbClr val="002060"/>
                </a:solidFill>
              </a:rPr>
              <a:t>валеолог</a:t>
            </a:r>
            <a:r>
              <a:rPr lang="ru-RU" sz="2800" b="1" dirty="0" smtClean="0">
                <a:solidFill>
                  <a:srgbClr val="002060"/>
                </a:solidFill>
              </a:rPr>
              <a:t>, консультант в области здоровья подростков (опыт более 20 лет), координатор Центра, дружественного подросткам «Доверие» г. Минска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064" name="Рисунок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" b="-113"/>
          <a:stretch>
            <a:fillRect/>
          </a:stretch>
        </p:blipFill>
        <p:spPr bwMode="auto">
          <a:xfrm>
            <a:off x="4700220" y="1774703"/>
            <a:ext cx="21717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Группа 21" descr="Значок GPS"/>
          <p:cNvGrpSpPr>
            <a:grpSpLocks/>
          </p:cNvGrpSpPr>
          <p:nvPr/>
        </p:nvGrpSpPr>
        <p:grpSpPr bwMode="auto">
          <a:xfrm>
            <a:off x="0" y="0"/>
            <a:ext cx="336550" cy="333375"/>
            <a:chOff x="0" y="0"/>
            <a:chExt cx="337185" cy="333375"/>
          </a:xfrm>
        </p:grpSpPr>
      </p:grpSp>
      <p:grpSp>
        <p:nvGrpSpPr>
          <p:cNvPr id="2058" name="Группа 22" descr="Значок телефона"/>
          <p:cNvGrpSpPr>
            <a:grpSpLocks/>
          </p:cNvGrpSpPr>
          <p:nvPr/>
        </p:nvGrpSpPr>
        <p:grpSpPr bwMode="auto">
          <a:xfrm>
            <a:off x="0" y="0"/>
            <a:ext cx="338138" cy="336550"/>
            <a:chOff x="0" y="0"/>
            <a:chExt cx="337820" cy="337185"/>
          </a:xfrm>
        </p:grpSpPr>
      </p:grpSp>
      <p:grpSp>
        <p:nvGrpSpPr>
          <p:cNvPr id="2055" name="Группа 24" descr="Значок электронной почты"/>
          <p:cNvGrpSpPr>
            <a:grpSpLocks/>
          </p:cNvGrpSpPr>
          <p:nvPr/>
        </p:nvGrpSpPr>
        <p:grpSpPr bwMode="auto">
          <a:xfrm>
            <a:off x="0" y="0"/>
            <a:ext cx="338138" cy="346075"/>
            <a:chOff x="0" y="0"/>
            <a:chExt cx="338455" cy="346075"/>
          </a:xfrm>
        </p:grpSpPr>
      </p:grpSp>
    </p:spTree>
    <p:extLst>
      <p:ext uri="{BB962C8B-B14F-4D97-AF65-F5344CB8AC3E}">
        <p14:creationId xmlns:p14="http://schemas.microsoft.com/office/powerpoint/2010/main" val="41597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Наши контакты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253202" y="2781588"/>
            <a:ext cx="4100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be-BY" dirty="0" smtClean="0"/>
              <a:t>         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uventys17gdkp@tut.by</a:t>
            </a:r>
            <a:endParaRPr lang="ru-RU" sz="3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4" y="2869365"/>
            <a:ext cx="1034295" cy="113578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69365"/>
            <a:ext cx="1036410" cy="1140051"/>
          </a:xfrm>
          <a:prstGeom prst="rect">
            <a:avLst/>
          </a:prstGeom>
        </p:spPr>
      </p:pic>
      <p:sp>
        <p:nvSpPr>
          <p:cNvPr id="12" name="Объект 5"/>
          <p:cNvSpPr txBox="1">
            <a:spLocks/>
          </p:cNvSpPr>
          <p:nvPr/>
        </p:nvSpPr>
        <p:spPr>
          <a:xfrm>
            <a:off x="1607475" y="2802370"/>
            <a:ext cx="4100598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</a:t>
            </a:r>
            <a:r>
              <a:rPr lang="be-BY" dirty="0" smtClean="0"/>
              <a:t>        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doverie8gdkp@tut.by</a:t>
            </a:r>
            <a:endParaRPr lang="ru-RU" sz="3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20" y="1219297"/>
            <a:ext cx="2016702" cy="20239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0"/>
          <a:stretch/>
        </p:blipFill>
        <p:spPr>
          <a:xfrm>
            <a:off x="1607475" y="2064326"/>
            <a:ext cx="2668815" cy="8923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81455" y="3906982"/>
            <a:ext cx="3667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+ 375 17 369 0365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7079" y="3940524"/>
            <a:ext cx="3667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+ 375 17 316 22 42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5260" t="-904" r="16692" b="15259"/>
          <a:stretch/>
        </p:blipFill>
        <p:spPr>
          <a:xfrm>
            <a:off x="978651" y="4507276"/>
            <a:ext cx="4804846" cy="20552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47120" y="5706979"/>
            <a:ext cx="4721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https://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junior.medcenter.by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524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659">
            <a:off x="6126702" y="2613754"/>
            <a:ext cx="2268691" cy="3244366"/>
          </a:xfrm>
          <a:prstGeom prst="rect">
            <a:avLst/>
          </a:prstGeom>
        </p:spPr>
      </p:pic>
      <p:sp>
        <p:nvSpPr>
          <p:cNvPr id="7" name="Пятно 2 6"/>
          <p:cNvSpPr/>
          <p:nvPr/>
        </p:nvSpPr>
        <p:spPr>
          <a:xfrm>
            <a:off x="8017515" y="3318722"/>
            <a:ext cx="5624246" cy="3874281"/>
          </a:xfrm>
          <a:prstGeom prst="irregularSeal2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История проекта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892" y="98379"/>
            <a:ext cx="105156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Успешные проекты  аутрич работы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90745" y="1472140"/>
            <a:ext cx="6145169" cy="4928659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«Доступное и качественное консультирование и тестирование на ВИЧ подростков групп риска 2012-2014гг в партнерстве с РОО Белорусская Ассоциация клубов ЮНЕСКО»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«Создание инклюзивного досугового пространства для подростков употребляющих ПАВ и находящихся в конфликте с законом» Тусовка.</a:t>
            </a:r>
            <a:r>
              <a:rPr lang="en-US" b="1" dirty="0" smtClean="0">
                <a:solidFill>
                  <a:srgbClr val="0070C0"/>
                </a:solidFill>
              </a:rPr>
              <a:t>BY</a:t>
            </a:r>
            <a:r>
              <a:rPr lang="ru-RU" b="1" dirty="0" smtClean="0">
                <a:solidFill>
                  <a:srgbClr val="0070C0"/>
                </a:solidFill>
              </a:rPr>
              <a:t> 2018г- 2019г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в партнерстве со средними школами № 9 и № 208.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64584" y="1721245"/>
            <a:ext cx="4185617" cy="382865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2688" y="2190139"/>
            <a:ext cx="3131863" cy="20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03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61" y="442127"/>
            <a:ext cx="105156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Расширение доступа подростков групп риска и уязвимых групп к услугам Центров дружественных подросткам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2020-2021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11232390"/>
              </p:ext>
            </p:extLst>
          </p:nvPr>
        </p:nvGraphicFramePr>
        <p:xfrm>
          <a:off x="767861" y="2072490"/>
          <a:ext cx="9990555" cy="4785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086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  <a:solidFill>
            <a:schemeClr val="accent1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Обучение и поддержка </a:t>
            </a:r>
            <a:r>
              <a:rPr lang="ru-RU" b="1" dirty="0" err="1" smtClean="0">
                <a:solidFill>
                  <a:schemeClr val="bg1"/>
                </a:solidFill>
              </a:rPr>
              <a:t>аутрич</a:t>
            </a:r>
            <a:r>
              <a:rPr lang="ru-RU" b="1" dirty="0" smtClean="0">
                <a:solidFill>
                  <a:schemeClr val="bg1"/>
                </a:solidFill>
              </a:rPr>
              <a:t>-работников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4995"/>
            <a:ext cx="4535905" cy="2698248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Обучающие семинары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Менторские встречи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Индивидуальная работа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1844842" y="2953942"/>
            <a:ext cx="4957010" cy="16134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Трудности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042485" y="1615114"/>
            <a:ext cx="4058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Мотивация педагогов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Текучесть кадров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Профессиональная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непригодность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Конкурентные отношения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9416716" y="4283243"/>
            <a:ext cx="1937084" cy="23939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5559" y="4476777"/>
            <a:ext cx="7716252" cy="2369880"/>
          </a:xfrm>
          <a:prstGeom prst="rect">
            <a:avLst/>
          </a:prstGeom>
          <a:solidFill>
            <a:schemeClr val="accent4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Оперативное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реагирование на вызовы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Поиск и отбор  новых  людей + индивидуальное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обучение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Работа по подготовке равных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консультантов совместно с РОО «Белорусская Ассоциация клубов ЮНЕСКО»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6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  <a:solidFill>
            <a:schemeClr val="accent1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Создание </a:t>
            </a:r>
            <a:r>
              <a:rPr lang="ru-RU" b="1" dirty="0" err="1" smtClean="0">
                <a:solidFill>
                  <a:schemeClr val="bg1"/>
                </a:solidFill>
              </a:rPr>
              <a:t>комьюнити</a:t>
            </a:r>
            <a:r>
              <a:rPr lang="ru-RU" b="1" dirty="0" smtClean="0">
                <a:solidFill>
                  <a:schemeClr val="bg1"/>
                </a:solidFill>
              </a:rPr>
              <a:t>-пространств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4315"/>
            <a:ext cx="4535905" cy="2698248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Помещение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Оборудование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Организация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работы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Комьюнити-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менежмент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1844842" y="2953942"/>
            <a:ext cx="4957010" cy="16134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Трудности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718725" y="1417299"/>
            <a:ext cx="40586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Соседство с другими службами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поликлиник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Учет посещений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Привлечение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ПГР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Привлечение специалистов ЦДП для работы с ПГР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9416716" y="4283243"/>
            <a:ext cx="1937084" cy="23939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5979" y="4899080"/>
            <a:ext cx="7716252" cy="2246769"/>
          </a:xfrm>
          <a:prstGeom prst="rect">
            <a:avLst/>
          </a:prstGeom>
          <a:solidFill>
            <a:schemeClr val="accent4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Контакт с администрацией поликлиник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Анонимность и добровольность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Талоны-бонусы + мотивационные пакеты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Работа равных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консультантов в комьюнити-пространствах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1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триховая стрелка вправо 4"/>
          <p:cNvSpPr/>
          <p:nvPr/>
        </p:nvSpPr>
        <p:spPr>
          <a:xfrm>
            <a:off x="6208295" y="2445067"/>
            <a:ext cx="3023936" cy="130835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Трудности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Организация уличной работы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Картирование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Установление и поддержание контакта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Оценка потребностей ПГР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Привлечение к услугам ЦДП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Социальное партнерство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2231" y="1760418"/>
            <a:ext cx="2390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OVID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Обострение политической ситуации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Ограничения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Страх </a:t>
            </a: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9777845" y="4365338"/>
            <a:ext cx="2125397" cy="23056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864" y="4280189"/>
            <a:ext cx="9403772" cy="2677656"/>
          </a:xfrm>
          <a:prstGeom prst="rect">
            <a:avLst/>
          </a:prstGeom>
          <a:solidFill>
            <a:schemeClr val="accent4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Привлечение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студенческой молодежи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для поиска и адаптации  онлайн работы с подростками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Организация системы мер безопасности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 КП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Обучение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аутрич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-работников и равных консультантов по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теме 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OVID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и адаптации в стрессогенной среде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триховая стрелка вправо 4"/>
          <p:cNvSpPr/>
          <p:nvPr/>
        </p:nvSpPr>
        <p:spPr>
          <a:xfrm>
            <a:off x="6208295" y="2445067"/>
            <a:ext cx="3023936" cy="130835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Трудности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Усиление межведомственного взаимодействия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РОО «Белорусская Ассоциация клубов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ЮНЕСКО»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Учебные заведения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Общежития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ИДН       и        КДН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015664" y="1967123"/>
            <a:ext cx="2791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OVID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Обострение политической ситуации</a:t>
            </a: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11106150" y="3368390"/>
            <a:ext cx="2171700" cy="30850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17" y="4650119"/>
            <a:ext cx="8981573" cy="1815882"/>
          </a:xfrm>
          <a:prstGeom prst="rect">
            <a:avLst/>
          </a:prstGeom>
          <a:solidFill>
            <a:schemeClr val="accent4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системы мер безопасности по С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OVID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Политический нейтралитет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Помощь подросткам с ПТСР 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1013</Words>
  <Application>Microsoft Office PowerPoint</Application>
  <PresentationFormat>Широкоэкранный</PresentationFormat>
  <Paragraphs>210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Успешные проекты  аутрич работы</vt:lpstr>
      <vt:lpstr>Расширение доступа подростков групп риска и уязвимых групп к услугам Центров дружественных подросткам 2020-2021</vt:lpstr>
      <vt:lpstr>Обучение и поддержка аутрич-работников</vt:lpstr>
      <vt:lpstr>Создание комьюнити-пространств</vt:lpstr>
      <vt:lpstr>Организация уличной работы</vt:lpstr>
      <vt:lpstr>Усиление межведомственного взаимодействия</vt:lpstr>
      <vt:lpstr>Итоги проекта</vt:lpstr>
      <vt:lpstr>Итоги проекта</vt:lpstr>
      <vt:lpstr>Итоги проекта</vt:lpstr>
      <vt:lpstr>Какие вопросы обсуждались с подростками в поле</vt:lpstr>
      <vt:lpstr>Итоги проекта</vt:lpstr>
      <vt:lpstr>Презентация PowerPoint</vt:lpstr>
      <vt:lpstr>Работа «в поле»</vt:lpstr>
      <vt:lpstr>Работа «в поле»</vt:lpstr>
      <vt:lpstr>Работа «в поле»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Голос молодежи</vt:lpstr>
      <vt:lpstr>Итоги проекта</vt:lpstr>
      <vt:lpstr>Что необходимо ЦДП для организации аутрич-работы? </vt:lpstr>
      <vt:lpstr>Презентация PowerPoint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Аутрич-работа в медициском учреждении</dc:title>
  <dc:creator>Пользователь Windows</dc:creator>
  <cp:lastModifiedBy>Пользователь</cp:lastModifiedBy>
  <cp:revision>39</cp:revision>
  <dcterms:created xsi:type="dcterms:W3CDTF">2021-11-23T23:07:23Z</dcterms:created>
  <dcterms:modified xsi:type="dcterms:W3CDTF">2021-12-07T08:40:48Z</dcterms:modified>
</cp:coreProperties>
</file>